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5" r:id="rId2"/>
    <p:sldId id="263" r:id="rId3"/>
    <p:sldId id="280" r:id="rId4"/>
    <p:sldId id="272" r:id="rId5"/>
    <p:sldId id="268" r:id="rId6"/>
    <p:sldId id="281" r:id="rId7"/>
    <p:sldId id="282" r:id="rId8"/>
    <p:sldId id="283" r:id="rId9"/>
    <p:sldId id="284" r:id="rId10"/>
    <p:sldId id="273" r:id="rId11"/>
    <p:sldId id="274" r:id="rId12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F1"/>
    <a:srgbClr val="135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25253"/>
    <p:restoredTop sz="94286"/>
  </p:normalViewPr>
  <p:slideViewPr>
    <p:cSldViewPr showGuides="1">
      <p:cViewPr varScale="1">
        <p:scale>
          <a:sx n="147" d="100"/>
          <a:sy n="147" d="100"/>
        </p:scale>
        <p:origin x="856" y="520"/>
      </p:cViewPr>
      <p:guideLst>
        <p:guide orient="horz" pos="2160"/>
        <p:guide pos="49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54" d="100"/>
          <a:sy n="154" d="100"/>
        </p:scale>
        <p:origin x="63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B90084-635B-42DA-276F-31456CA11C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B7E53A-C2B0-B98B-9C63-6665E25708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39264-7694-9C4D-8270-86FA02B14E7F}" type="datetimeFigureOut">
              <a:rPr lang="nb-NO" smtClean="0"/>
              <a:t>09.01.2026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B7C0FC-26D8-0033-33A1-FC1B929418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86F5C-07A7-61CC-0C14-53FD2378F3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45356-E49A-D546-856D-D16C13BA222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956784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nb-NO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083B9DD8-D864-2F48-A71F-0D47403AA28B}" type="datetimeFigureOut">
              <a:rPr lang="nb-NO" smtClean="0"/>
              <a:pPr/>
              <a:t>09.01.2026</a:t>
            </a:fld>
            <a:endParaRPr lang="nb-NO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DECC1825-64E0-214C-93FA-8BB3681D0122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45147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ropbox.com/scl/fo/4c1zbhwax6wshd220gsbo/ALmDYpfaBza3ik2a7SVo0TI?rlkey=lmp5vhsnos57t4krhrm269ytd&amp;st=tafudofm&amp;dl=0" TargetMode="External"/><Relationship Id="rId3" Type="http://schemas.openxmlformats.org/officeDocument/2006/relationships/image" Target="../media/image18.emf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lickr.com/photos/hoyre/" TargetMode="External"/><Relationship Id="rId11" Type="http://schemas.openxmlformats.org/officeDocument/2006/relationships/hyperlink" Target="https://hoyre.no/design/" TargetMode="External"/><Relationship Id="rId5" Type="http://schemas.openxmlformats.org/officeDocument/2006/relationships/image" Target="../media/image20.emf"/><Relationship Id="rId10" Type="http://schemas.openxmlformats.org/officeDocument/2006/relationships/hyperlink" Target="https://fonts.google.com/" TargetMode="External"/><Relationship Id="rId4" Type="http://schemas.openxmlformats.org/officeDocument/2006/relationships/image" Target="../media/image19.emf"/><Relationship Id="rId9" Type="http://schemas.openxmlformats.org/officeDocument/2006/relationships/image" Target="../media/image22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e - Logo 1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AFBE443-924C-05CC-EA18-FBD26B318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3387" y="2699148"/>
            <a:ext cx="6465226" cy="14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71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eller bilder - 4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A03592-BFB2-95EF-12BE-08AAB43BD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1335" t="-18787" r="20687" b="15608"/>
          <a:stretch>
            <a:fillRect/>
          </a:stretch>
        </p:blipFill>
        <p:spPr>
          <a:xfrm>
            <a:off x="5826829" y="332656"/>
            <a:ext cx="6365171" cy="65253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4A17E87-9910-3D0F-A6A4-153B2B4D60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3636" y="1971195"/>
            <a:ext cx="2360612" cy="15348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Sett inn ikon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bilde</a:t>
            </a:r>
            <a:endParaRPr lang="nb-NO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BF73C1-CF10-7F8F-6720-BDF75FC572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3635" y="3587725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6F56F66-FF2F-30E0-DF11-F036F0E68E4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75398" y="1971195"/>
            <a:ext cx="2360612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Sett inn ikon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bilde</a:t>
            </a:r>
            <a:endParaRPr lang="nb-NO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AAE13-CA13-CAD5-9408-1FCD3B478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397" y="3587725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4676D52-7DA1-989E-FCD4-0BFEB94F8D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40017" y="1971195"/>
            <a:ext cx="2360612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Sett inn ikon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bilde</a:t>
            </a:r>
            <a:endParaRPr lang="nb-NO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8879073-D6A8-FE4E-9200-3418F8C14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0016" y="3587725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73D3386-3C72-FFE1-6D35-58447272C5A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911779" y="1971195"/>
            <a:ext cx="2360612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Sett inn ikon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bilde</a:t>
            </a:r>
            <a:endParaRPr lang="nb-NO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3D9B1B9-0D58-DF71-E192-44FDF7F5A2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11778" y="3587725"/>
            <a:ext cx="2360613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45B1ABC-D8FE-97F5-D203-1BC8AAA629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04664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71637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eller bilder - 3 stk + tittel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73779-B91F-FB68-9A0C-C04B479099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1335" t="-18787" r="20687" b="15608"/>
          <a:stretch>
            <a:fillRect/>
          </a:stretch>
        </p:blipFill>
        <p:spPr>
          <a:xfrm>
            <a:off x="5826829" y="332656"/>
            <a:ext cx="6365171" cy="65253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4A17E87-9910-3D0F-A6A4-153B2B4D60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24324" y="2301151"/>
            <a:ext cx="2944738" cy="179130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Sett inn ikon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bilde</a:t>
            </a:r>
            <a:endParaRPr lang="nb-NO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BF73C1-CF10-7F8F-6720-BDF75FC572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24323" y="4345685"/>
            <a:ext cx="2944739" cy="1603596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Kort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settes</a:t>
            </a:r>
            <a:r>
              <a:rPr lang="en-GB" dirty="0"/>
              <a:t> inn her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6F56F66-FF2F-30E0-DF11-F036F0E68E4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32270" y="2300620"/>
            <a:ext cx="2944738" cy="181036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Sett inn ikon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bilde</a:t>
            </a:r>
            <a:endParaRPr lang="nb-NO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AAE13-CA13-CAD5-9408-1FCD3B478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2269" y="4345685"/>
            <a:ext cx="2944739" cy="160359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Kort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settes</a:t>
            </a:r>
            <a:r>
              <a:rPr lang="en-GB" dirty="0"/>
              <a:t> inn her</a:t>
            </a:r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4676D52-7DA1-989E-FCD4-0BFEB94F8DD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40217" y="2300620"/>
            <a:ext cx="2944738" cy="181036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 dirty="0"/>
              <a:t>Sett inn ikon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bilde</a:t>
            </a:r>
            <a:endParaRPr lang="nb-NO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8879073-D6A8-FE4E-9200-3418F8C14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40216" y="4345685"/>
            <a:ext cx="2944739" cy="1603596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Kort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settes</a:t>
            </a:r>
            <a:r>
              <a:rPr lang="en-GB" dirty="0"/>
              <a:t> inn her</a:t>
            </a:r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C52475D-9BD0-F1C1-9731-AE24E7A97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368831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190437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 - 3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8B8468-95B3-C2F9-9170-21A208C8A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1335" t="-18787" r="20687" b="15608"/>
          <a:stretch>
            <a:fillRect/>
          </a:stretch>
        </p:blipFill>
        <p:spPr>
          <a:xfrm>
            <a:off x="5826829" y="332656"/>
            <a:ext cx="6365171" cy="6525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758" y="692696"/>
            <a:ext cx="10466613" cy="816428"/>
          </a:xfrm>
        </p:spPr>
        <p:txBody>
          <a:bodyPr anchor="b" anchorCtr="0">
            <a:noAutofit/>
          </a:bodyPr>
          <a:lstStyle>
            <a:lvl1pPr algn="l"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1F956FB-C744-9E5F-5C04-C871D3246092}"/>
              </a:ext>
            </a:extLst>
          </p:cNvPr>
          <p:cNvSpPr/>
          <p:nvPr userDrawn="1"/>
        </p:nvSpPr>
        <p:spPr>
          <a:xfrm>
            <a:off x="2215136" y="1929589"/>
            <a:ext cx="840413" cy="8404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i="0" dirty="0">
                <a:latin typeface="Zalando Sans Expanded Black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1EC2B14-359E-910F-DAA5-AD75EC495194}"/>
              </a:ext>
            </a:extLst>
          </p:cNvPr>
          <p:cNvSpPr/>
          <p:nvPr userDrawn="1"/>
        </p:nvSpPr>
        <p:spPr>
          <a:xfrm>
            <a:off x="5802397" y="1929589"/>
            <a:ext cx="840413" cy="8404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i="0" dirty="0">
                <a:latin typeface="Zalando Sans Expanded Black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A247054-C112-DDF8-357C-7EC6D4ED7034}"/>
              </a:ext>
            </a:extLst>
          </p:cNvPr>
          <p:cNvSpPr/>
          <p:nvPr userDrawn="1"/>
        </p:nvSpPr>
        <p:spPr>
          <a:xfrm>
            <a:off x="9389659" y="1929589"/>
            <a:ext cx="840413" cy="8404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i="0" dirty="0">
                <a:latin typeface="Zalando Sans Expanded Black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102584-CB21-5D3B-692C-CAD47CF170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7589" y="2934035"/>
            <a:ext cx="2915506" cy="248194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Sett inn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kort</a:t>
            </a:r>
            <a:r>
              <a:rPr lang="en-GB" sz="2800" dirty="0"/>
              <a:t> </a:t>
            </a:r>
            <a:r>
              <a:rPr lang="en-GB" sz="2800" dirty="0" err="1"/>
              <a:t>tekst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dette</a:t>
            </a:r>
            <a:r>
              <a:rPr lang="en-GB" sz="2800" dirty="0"/>
              <a:t> </a:t>
            </a:r>
            <a:r>
              <a:rPr lang="en-GB" sz="2800" dirty="0" err="1"/>
              <a:t>feltet</a:t>
            </a:r>
            <a:endParaRPr lang="en-US" sz="2800" dirty="0"/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2E4D323A-1ED7-5529-9D33-11BFC24798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851" y="2934035"/>
            <a:ext cx="2915506" cy="248194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Sett inn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kort</a:t>
            </a:r>
            <a:r>
              <a:rPr lang="en-GB" sz="2800" dirty="0"/>
              <a:t> </a:t>
            </a:r>
            <a:r>
              <a:rPr lang="en-GB" sz="2800" dirty="0" err="1"/>
              <a:t>tekst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dette</a:t>
            </a:r>
            <a:r>
              <a:rPr lang="en-GB" sz="2800" dirty="0"/>
              <a:t> </a:t>
            </a:r>
            <a:r>
              <a:rPr lang="en-GB" sz="2800" dirty="0" err="1"/>
              <a:t>feltet</a:t>
            </a:r>
            <a:endParaRPr lang="en-US" sz="2800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C1B921B3-87A0-3F75-D1B9-7775265CFD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52113" y="2934035"/>
            <a:ext cx="2915506" cy="248194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GB" sz="2800" dirty="0"/>
              <a:t>Sett inn </a:t>
            </a:r>
            <a:r>
              <a:rPr lang="en-GB" sz="2800" dirty="0" err="1"/>
              <a:t>en</a:t>
            </a:r>
            <a:r>
              <a:rPr lang="en-GB" sz="2800" dirty="0"/>
              <a:t> </a:t>
            </a:r>
            <a:r>
              <a:rPr lang="en-GB" sz="2800" dirty="0" err="1"/>
              <a:t>kort</a:t>
            </a:r>
            <a:r>
              <a:rPr lang="en-GB" sz="2800" dirty="0"/>
              <a:t> </a:t>
            </a:r>
            <a:r>
              <a:rPr lang="en-GB" sz="2800" dirty="0" err="1"/>
              <a:t>tekst</a:t>
            </a:r>
            <a:r>
              <a:rPr lang="en-GB" sz="2800" dirty="0"/>
              <a:t> </a:t>
            </a:r>
            <a:r>
              <a:rPr lang="en-GB" sz="2800" dirty="0" err="1"/>
              <a:t>i</a:t>
            </a:r>
            <a:r>
              <a:rPr lang="en-GB" sz="2800" dirty="0"/>
              <a:t> </a:t>
            </a:r>
            <a:r>
              <a:rPr lang="en-GB" sz="2800" dirty="0" err="1"/>
              <a:t>dette</a:t>
            </a:r>
            <a:r>
              <a:rPr lang="en-GB" sz="2800" dirty="0"/>
              <a:t> </a:t>
            </a:r>
            <a:r>
              <a:rPr lang="en-GB" sz="2800" dirty="0" err="1"/>
              <a:t>feltet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063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 - 4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AA3BA2-4916-E352-B71E-162750244B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1335" t="-18787" r="20687" b="15608"/>
          <a:stretch>
            <a:fillRect/>
          </a:stretch>
        </p:blipFill>
        <p:spPr>
          <a:xfrm>
            <a:off x="5826829" y="332656"/>
            <a:ext cx="6365171" cy="6525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758" y="692696"/>
            <a:ext cx="10466613" cy="816428"/>
          </a:xfrm>
        </p:spPr>
        <p:txBody>
          <a:bodyPr anchor="b" anchorCtr="0">
            <a:noAutofit/>
          </a:bodyPr>
          <a:lstStyle>
            <a:lvl1pPr algn="l"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3F6C5AE-221D-5728-2237-EC421E91B924}"/>
              </a:ext>
            </a:extLst>
          </p:cNvPr>
          <p:cNvSpPr/>
          <p:nvPr userDrawn="1"/>
        </p:nvSpPr>
        <p:spPr>
          <a:xfrm>
            <a:off x="1845741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i="0" dirty="0">
                <a:latin typeface="Zalando Sans Expanded Black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95519D-8F7A-67C3-8C27-82780F85A003}"/>
              </a:ext>
            </a:extLst>
          </p:cNvPr>
          <p:cNvSpPr/>
          <p:nvPr userDrawn="1"/>
        </p:nvSpPr>
        <p:spPr>
          <a:xfrm>
            <a:off x="4487153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i="0" dirty="0">
                <a:latin typeface="Zalando Sans Expanded Black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933214-CAA9-4E66-914E-BA698446B8B0}"/>
              </a:ext>
            </a:extLst>
          </p:cNvPr>
          <p:cNvSpPr/>
          <p:nvPr userDrawn="1"/>
        </p:nvSpPr>
        <p:spPr>
          <a:xfrm>
            <a:off x="7160105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i="0" dirty="0">
                <a:latin typeface="Zalando Sans Expanded Black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C520DD-1444-2303-F14C-502BF6689D11}"/>
              </a:ext>
            </a:extLst>
          </p:cNvPr>
          <p:cNvSpPr/>
          <p:nvPr userDrawn="1"/>
        </p:nvSpPr>
        <p:spPr>
          <a:xfrm>
            <a:off x="9797798" y="2022511"/>
            <a:ext cx="738789" cy="7387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b="1" i="0" dirty="0">
                <a:latin typeface="Zalando Sans Expanded Black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BAD00EC-7E90-4EE6-3D0A-0E7AFF2656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790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FB6D03C-DCB5-2E33-934A-CDFD61D65E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2067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E6FAD78-DEF7-827E-C157-E055756720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77343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2F40626-717D-D3FF-2271-5DE9ED82BD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32620" y="2997316"/>
            <a:ext cx="2296689" cy="248157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44454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 - 5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C3ACF-C57B-ED70-7188-FF10FD044D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1335" t="-18787" r="20687" b="15608"/>
          <a:stretch>
            <a:fillRect/>
          </a:stretch>
        </p:blipFill>
        <p:spPr>
          <a:xfrm>
            <a:off x="5826829" y="332656"/>
            <a:ext cx="6365171" cy="6525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758" y="692696"/>
            <a:ext cx="10466613" cy="816428"/>
          </a:xfrm>
        </p:spPr>
        <p:txBody>
          <a:bodyPr anchor="b" anchorCtr="0">
            <a:noAutofit/>
          </a:bodyPr>
          <a:lstStyle>
            <a:lvl1pPr algn="l"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E9637EE-5503-547A-3BB5-65FA91B244DC}"/>
              </a:ext>
            </a:extLst>
          </p:cNvPr>
          <p:cNvSpPr/>
          <p:nvPr userDrawn="1"/>
        </p:nvSpPr>
        <p:spPr>
          <a:xfrm>
            <a:off x="1356067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i="0" dirty="0">
                <a:latin typeface="Zalando Sans Expanded Black" pitchFamily="2" charset="77"/>
                <a:cs typeface="Poppins" pitchFamily="2" charset="77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74D55F-FF4C-96DA-A4E0-866D1E0D156B}"/>
              </a:ext>
            </a:extLst>
          </p:cNvPr>
          <p:cNvSpPr/>
          <p:nvPr userDrawn="1"/>
        </p:nvSpPr>
        <p:spPr>
          <a:xfrm>
            <a:off x="3563790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i="0" dirty="0">
                <a:latin typeface="Zalando Sans Expanded Black" pitchFamily="2" charset="77"/>
                <a:cs typeface="Poppins" pitchFamily="2" charset="77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E14481C-1BB9-E339-2C92-8463BAB50357}"/>
              </a:ext>
            </a:extLst>
          </p:cNvPr>
          <p:cNvSpPr/>
          <p:nvPr userDrawn="1"/>
        </p:nvSpPr>
        <p:spPr>
          <a:xfrm>
            <a:off x="5771513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i="0" dirty="0">
                <a:latin typeface="Zalando Sans Expanded Black" pitchFamily="2" charset="77"/>
                <a:cs typeface="Poppins" pitchFamily="2" charset="77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B2BF9A9-14D3-31BD-9684-F3B0095856B0}"/>
              </a:ext>
            </a:extLst>
          </p:cNvPr>
          <p:cNvSpPr/>
          <p:nvPr userDrawn="1"/>
        </p:nvSpPr>
        <p:spPr>
          <a:xfrm>
            <a:off x="7979236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i="0" dirty="0">
                <a:latin typeface="Zalando Sans Expanded Black" pitchFamily="2" charset="77"/>
                <a:cs typeface="Poppins" pitchFamily="2" charset="77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CE29C65-0821-ED1C-C028-E52B25385134}"/>
              </a:ext>
            </a:extLst>
          </p:cNvPr>
          <p:cNvSpPr/>
          <p:nvPr userDrawn="1"/>
        </p:nvSpPr>
        <p:spPr>
          <a:xfrm>
            <a:off x="10186958" y="1879228"/>
            <a:ext cx="700063" cy="7000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i="0" dirty="0">
                <a:latin typeface="Zalando Sans Expanded Black" pitchFamily="2" charset="77"/>
                <a:cs typeface="Poppins" pitchFamily="2" charset="77"/>
              </a:rPr>
              <a:t>5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FCA508-3EDD-8623-7B74-321C232143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9947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32C27B98-A378-A0C8-EA5D-AFF140488C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8024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8E8BE874-2244-C380-B5C4-88151648C0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66101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3E783414-E30F-9EDF-2380-C693146132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99347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A2E087-40E7-E01E-DB53-81E01C4F04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7424" y="2791910"/>
            <a:ext cx="1872301" cy="2723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I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45867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/ Hierarki grafik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380" y="393575"/>
            <a:ext cx="9397045" cy="705096"/>
          </a:xfrm>
          <a:solidFill>
            <a:schemeClr val="bg1"/>
          </a:solidFill>
        </p:spPr>
        <p:txBody>
          <a:bodyPr anchor="b" anchorCtr="0">
            <a:noAutofit/>
          </a:bodyPr>
          <a:lstStyle>
            <a:lvl1pPr algn="l">
              <a:defRPr sz="3200" b="1" i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til</a:t>
            </a:r>
            <a:r>
              <a:rPr lang="en-GB" dirty="0"/>
              <a:t> Smart Art/</a:t>
            </a:r>
            <a:r>
              <a:rPr lang="en-GB" dirty="0" err="1"/>
              <a:t>Hierarki-grafikk</a:t>
            </a:r>
            <a:endParaRPr lang="nb-NO" dirty="0"/>
          </a:p>
        </p:txBody>
      </p:sp>
      <p:sp>
        <p:nvSpPr>
          <p:cNvPr id="16" name="SmartArt Placeholder 15">
            <a:extLst>
              <a:ext uri="{FF2B5EF4-FFF2-40B4-BE49-F238E27FC236}">
                <a16:creationId xmlns:a16="http://schemas.microsoft.com/office/drawing/2014/main" id="{2E4E7ACF-47F6-D66C-C61B-CD479866B1F5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515380" y="1412777"/>
            <a:ext cx="11161240" cy="4163406"/>
          </a:xfrm>
        </p:spPr>
        <p:txBody>
          <a:bodyPr tIns="720000" bIns="46800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nb-NO"/>
              <a:t>Lag et hierarki ved å trykke på symbolet i midten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072132-28BB-1902-718D-BD4724F00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52100" y="193218"/>
            <a:ext cx="1554692" cy="32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65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nster bakgrunn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2CFA2B-C7B8-3715-EC39-4BDFF4E287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63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- heldekk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C45B683-BA96-B7B2-680B-7FDF9C03B0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2311193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heldekkende + hvit tekst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C45B683-BA96-B7B2-680B-7FDF9C03B0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tIns="432000" bIns="46800">
            <a:normAutofit/>
          </a:bodyPr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et bilde ved å dra et bilde hit.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3B6B82-2FE5-BB47-75C3-FFE7FAC74C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9436" y="1125538"/>
            <a:ext cx="10153128" cy="4751734"/>
          </a:xfrm>
        </p:spPr>
        <p:txBody>
          <a:bodyPr lIns="90000" tIns="90000" rIns="90000" bIns="90000" anchor="ctr" anchorCtr="0">
            <a:normAutofit/>
          </a:bodyPr>
          <a:lstStyle>
            <a:lvl1pPr algn="ctr">
              <a:buNone/>
              <a:defRPr sz="7200" b="1" i="0">
                <a:solidFill>
                  <a:schemeClr val="bg1"/>
                </a:solidFill>
                <a:latin typeface="Zalando Sans Expanded ExtraBold" pitchFamily="2" charset="77"/>
                <a:ea typeface="Zalando Sans Expanded ExtraBold" pitchFamily="2" charset="77"/>
              </a:defRPr>
            </a:lvl1pPr>
          </a:lstStyle>
          <a:p>
            <a:pPr lvl="0"/>
            <a:r>
              <a:rPr lang="en-GB" dirty="0"/>
              <a:t>Sett inn </a:t>
            </a:r>
            <a:r>
              <a:rPr lang="en-GB" dirty="0" err="1"/>
              <a:t>tittel</a:t>
            </a:r>
            <a:r>
              <a:rPr lang="en-GB" dirty="0"/>
              <a:t> over et </a:t>
            </a:r>
            <a:r>
              <a:rPr lang="en-GB" dirty="0" err="1"/>
              <a:t>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85749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- 4 s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1C45B683-BA96-B7B2-680B-7FDF9C03B0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F8D19E7F-69D3-7C1C-9815-1A0C68E5220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0119" y="0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2208B84-B490-E37D-40E5-C3362659D8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65513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48E2E85-CEC2-CF31-FA63-CDD5FBFA1F8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00119" y="3465513"/>
            <a:ext cx="6096000" cy="346551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990757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e - Logo 2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2CFA2B-C7B8-3715-EC39-4BDFF4E287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02E67C-28B6-8CAD-F56B-262E1D1F9F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7065" y="2132856"/>
            <a:ext cx="3797869" cy="32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9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- 3 s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2208B84-B490-E37D-40E5-C3362659D8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7977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2A81E7A4-6055-C3FE-1B9A-9ACE368EFB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79776" y="0"/>
            <a:ext cx="407977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4B0DEC4-AA76-A752-2F96-98ED7352EC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2224" y="0"/>
            <a:ext cx="407977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2597212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- 2 s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2208B84-B490-E37D-40E5-C3362659D8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42C15F6-6BBB-EECA-C12E-0B8DC15120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775" y="0"/>
            <a:ext cx="6096000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bg1"/>
            </a:solidFill>
          </a:ln>
        </p:spPr>
        <p:txBody>
          <a:bodyPr tIns="720000" bIns="46800"/>
          <a:lstStyle>
            <a:lvl1pPr marL="0" indent="0" algn="ctr"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nb-NO"/>
              <a:t>Sett inn et bilde ved å </a:t>
            </a:r>
            <a:br>
              <a:rPr lang="nb-NO"/>
            </a:br>
            <a:r>
              <a:rPr lang="nb-NO"/>
              <a:t>trykke på ikonet i midten.</a:t>
            </a:r>
          </a:p>
        </p:txBody>
      </p:sp>
    </p:spTree>
    <p:extLst>
      <p:ext uri="{BB962C8B-B14F-4D97-AF65-F5344CB8AC3E}">
        <p14:creationId xmlns:p14="http://schemas.microsoft.com/office/powerpoint/2010/main" val="760346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 Høyr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3">
            <a:extLst>
              <a:ext uri="{FF2B5EF4-FFF2-40B4-BE49-F238E27FC236}">
                <a16:creationId xmlns:a16="http://schemas.microsoft.com/office/drawing/2014/main" id="{86D7C302-8371-2A25-4AA7-D503D4676F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9406" y="1056967"/>
            <a:ext cx="4073187" cy="47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21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m Høyr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67919A-7369-5942-FC43-7BC662DCAE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2685" y="980728"/>
            <a:ext cx="6246630" cy="52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03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89F084-37C0-D3F1-F4D0-6A60F1352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6945" y="99532"/>
            <a:ext cx="11838110" cy="665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51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t Høyr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E96946-7467-FAC3-DB02-01D59AEF85E8}"/>
              </a:ext>
            </a:extLst>
          </p:cNvPr>
          <p:cNvSpPr txBox="1"/>
          <p:nvPr userDrawn="1"/>
        </p:nvSpPr>
        <p:spPr>
          <a:xfrm>
            <a:off x="2252666" y="1700808"/>
            <a:ext cx="8273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b="1" i="0" dirty="0">
                <a:solidFill>
                  <a:schemeClr val="bg1"/>
                </a:solidFill>
                <a:latin typeface="Zalando Sans Expanded Black" pitchFamily="2" charset="77"/>
                <a:cs typeface="Poppins" pitchFamily="2" charset="77"/>
              </a:rPr>
              <a:t>MITT HØYRE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8D583-5ECA-81AF-B025-349097DB9848}"/>
              </a:ext>
            </a:extLst>
          </p:cNvPr>
          <p:cNvSpPr txBox="1"/>
          <p:nvPr userDrawn="1"/>
        </p:nvSpPr>
        <p:spPr>
          <a:xfrm>
            <a:off x="3689077" y="4231874"/>
            <a:ext cx="5400600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200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Logg inn på hoyre.no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13430-9379-D937-1A0F-498E3C8C9047}"/>
              </a:ext>
            </a:extLst>
          </p:cNvPr>
          <p:cNvSpPr txBox="1"/>
          <p:nvPr userDrawn="1"/>
        </p:nvSpPr>
        <p:spPr>
          <a:xfrm>
            <a:off x="2988879" y="3149791"/>
            <a:ext cx="680099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Ressurser for medlemmer og tillitsvalgte. Opplæring, verktøy, regler og retningslinjer</a:t>
            </a:r>
            <a:endParaRPr kumimoji="0" lang="en-NO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559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app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fox with yellow stars around its head&#10;&#10;AI-generated content may be incorrect.">
            <a:extLst>
              <a:ext uri="{FF2B5EF4-FFF2-40B4-BE49-F238E27FC236}">
                <a16:creationId xmlns:a16="http://schemas.microsoft.com/office/drawing/2014/main" id="{9120D878-4D7E-261F-5269-532641553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700" y="219179"/>
            <a:ext cx="5400600" cy="5400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FE96B-431B-ED5B-B6BD-0C5E1B9BEB14}"/>
              </a:ext>
            </a:extLst>
          </p:cNvPr>
          <p:cNvSpPr txBox="1"/>
          <p:nvPr userDrawn="1"/>
        </p:nvSpPr>
        <p:spPr>
          <a:xfrm>
            <a:off x="9408368" y="2492896"/>
            <a:ext cx="2451096" cy="20005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Last ned Blå</a:t>
            </a: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Poppins" pitchFamily="2" charset="77"/>
              <a:sym typeface="Arial"/>
            </a:endParaRPr>
          </a:p>
          <a:p>
            <a: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1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Planlegg, bli med og registrer kampanje-aktiviteter som husbesøk, stand, postkasseaksjoner, pendleraksjoner og mer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771BE-51C5-9149-FCD7-2D6AD70A32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28448" y="4815716"/>
            <a:ext cx="1608125" cy="1608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0FC61C-A25E-324C-D0BC-365708631697}"/>
              </a:ext>
            </a:extLst>
          </p:cNvPr>
          <p:cNvSpPr txBox="1"/>
          <p:nvPr userDrawn="1"/>
        </p:nvSpPr>
        <p:spPr>
          <a:xfrm>
            <a:off x="4439816" y="5589240"/>
            <a:ext cx="3312368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200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bla.hoyre.no</a:t>
            </a:r>
          </a:p>
        </p:txBody>
      </p:sp>
    </p:spTree>
    <p:extLst>
      <p:ext uri="{BB962C8B-B14F-4D97-AF65-F5344CB8AC3E}">
        <p14:creationId xmlns:p14="http://schemas.microsoft.com/office/powerpoint/2010/main" val="2262015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maskinen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3B37D6-0D40-A384-1D70-70EF0816D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lum bright="100000"/>
          </a:blip>
          <a:stretch>
            <a:fillRect/>
          </a:stretch>
        </p:blipFill>
        <p:spPr>
          <a:xfrm>
            <a:off x="3431704" y="733768"/>
            <a:ext cx="5328592" cy="363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A1BAB-E5D7-8929-746F-FCA18C2E3224}"/>
              </a:ext>
            </a:extLst>
          </p:cNvPr>
          <p:cNvSpPr txBox="1"/>
          <p:nvPr userDrawn="1"/>
        </p:nvSpPr>
        <p:spPr>
          <a:xfrm>
            <a:off x="1593916" y="5517232"/>
            <a:ext cx="900416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b-NO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Lag materiell i Høyre-drakt uten å være designer! </a:t>
            </a:r>
            <a:br>
              <a:rPr kumimoji="0" lang="nb-NO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</a:br>
            <a:r>
              <a:rPr kumimoji="0" lang="nb-NO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  <a:sym typeface="Arial"/>
              </a:rPr>
              <a:t>Eller lag ting fra bunnen av ved hjelp av denne siden.</a:t>
            </a:r>
            <a:endParaRPr kumimoji="0" lang="en-NO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Roboto" panose="02000000000000000000" pitchFamily="2" charset="0"/>
              <a:ea typeface="Roboto" panose="02000000000000000000" pitchFamily="2" charset="0"/>
              <a:cs typeface="Poppins" pitchFamily="2" charset="77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8AF87-6D34-5CDC-75A6-5EC85DF13823}"/>
              </a:ext>
            </a:extLst>
          </p:cNvPr>
          <p:cNvSpPr txBox="1"/>
          <p:nvPr userDrawn="1"/>
        </p:nvSpPr>
        <p:spPr>
          <a:xfrm>
            <a:off x="3935760" y="4379434"/>
            <a:ext cx="4320480" cy="822305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3200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hoyre.no/design</a:t>
            </a:r>
          </a:p>
        </p:txBody>
      </p:sp>
    </p:spTree>
    <p:extLst>
      <p:ext uri="{BB962C8B-B14F-4D97-AF65-F5344CB8AC3E}">
        <p14:creationId xmlns:p14="http://schemas.microsoft.com/office/powerpoint/2010/main" val="480342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983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247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e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399E3E-DC8F-739B-3F7F-5BEC0CE159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5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 dirty="0">
              <a:latin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587918-1BD2-EFD8-D2B1-ACD3F0BF7E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10551" t="-3838" r="-14134" b="30350"/>
          <a:stretch>
            <a:fillRect/>
          </a:stretch>
        </p:blipFill>
        <p:spPr>
          <a:xfrm>
            <a:off x="1487488" y="1340768"/>
            <a:ext cx="9361040" cy="5517232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96BFEC7-9324-5974-9304-832E183AE3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3451" y="1340768"/>
            <a:ext cx="9865096" cy="3987824"/>
          </a:xfrm>
        </p:spPr>
        <p:txBody>
          <a:bodyPr lIns="46800" tIns="46800" rIns="46800" anchor="ctr" anchorCtr="0">
            <a:normAutofit/>
          </a:bodyPr>
          <a:lstStyle>
            <a:lvl1pPr marL="0" indent="0" algn="ctr">
              <a:buNone/>
              <a:defRPr sz="8000" b="1" i="0">
                <a:solidFill>
                  <a:schemeClr val="bg1"/>
                </a:solidFill>
                <a:latin typeface="Zalando Sans Expanded Black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Set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42C5D1-D9B3-8AA2-FA7A-F99FEC40B2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8399" y="608279"/>
            <a:ext cx="2495201" cy="56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sial - kun bakgrunn 2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AA05E9-BF84-C689-6FF7-C17C5BB282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340" b="59936"/>
          <a:stretch/>
        </p:blipFill>
        <p:spPr>
          <a:xfrm>
            <a:off x="0" y="4430465"/>
            <a:ext cx="12192000" cy="242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98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ørste forkaring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8FF41A-0EB9-4CAD-4DD6-A31F1CBC7188}"/>
              </a:ext>
            </a:extLst>
          </p:cNvPr>
          <p:cNvSpPr txBox="1"/>
          <p:nvPr userDrawn="1"/>
        </p:nvSpPr>
        <p:spPr>
          <a:xfrm>
            <a:off x="2495600" y="2132856"/>
            <a:ext cx="669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Velkommen til Høyres mal for presentasjoner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D0953B8-C0B5-7CCF-485B-D4EE94FACF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1631" y="1217646"/>
            <a:ext cx="2304683" cy="520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5B5A5-16FE-ECA9-83A2-D7FAEA014A10}"/>
              </a:ext>
            </a:extLst>
          </p:cNvPr>
          <p:cNvSpPr txBox="1"/>
          <p:nvPr userDrawn="1"/>
        </p:nvSpPr>
        <p:spPr>
          <a:xfrm>
            <a:off x="3971763" y="4169974"/>
            <a:ext cx="3744418" cy="562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20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 neste side før du starter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431FB-6717-BE04-F084-878CA617B475}"/>
              </a:ext>
            </a:extLst>
          </p:cNvPr>
          <p:cNvSpPr txBox="1"/>
          <p:nvPr userDrawn="1"/>
        </p:nvSpPr>
        <p:spPr>
          <a:xfrm>
            <a:off x="4439816" y="6165304"/>
            <a:ext cx="2957286" cy="276999"/>
          </a:xfrm>
          <a:prstGeom prst="roundRect">
            <a:avLst>
              <a:gd name="adj" fmla="val 0"/>
            </a:avLst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VERSJON: 09.JANUAR 2026</a:t>
            </a:r>
          </a:p>
        </p:txBody>
      </p:sp>
    </p:spTree>
    <p:extLst>
      <p:ext uri="{BB962C8B-B14F-4D97-AF65-F5344CB8AC3E}">
        <p14:creationId xmlns:p14="http://schemas.microsoft.com/office/powerpoint/2010/main" val="2961198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kla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F677EBF-E336-228E-AD96-05936903A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967" y="4869906"/>
            <a:ext cx="729087" cy="942271"/>
          </a:xfrm>
          <a:prstGeom prst="rect">
            <a:avLst/>
          </a:prstGeom>
        </p:spPr>
      </p:pic>
      <p:sp>
        <p:nvSpPr>
          <p:cNvPr id="8" name="TekstSylinder 22">
            <a:extLst>
              <a:ext uri="{FF2B5EF4-FFF2-40B4-BE49-F238E27FC236}">
                <a16:creationId xmlns:a16="http://schemas.microsoft.com/office/drawing/2014/main" id="{F648CD41-BCD7-F3C6-CB5A-C24E287A0EE6}"/>
              </a:ext>
            </a:extLst>
          </p:cNvPr>
          <p:cNvSpPr txBox="1"/>
          <p:nvPr userDrawn="1"/>
        </p:nvSpPr>
        <p:spPr>
          <a:xfrm>
            <a:off x="3210198" y="4047696"/>
            <a:ext cx="470526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Bruk ekte bilder av konkrete situasjoner du snakker om. Om ikke det er mulig, kan du bruke et illustrasjonsbilde. Last ned et bilde fra arkivene under. KI-genererte bilder skal ikke benyttes.</a:t>
            </a:r>
          </a:p>
        </p:txBody>
      </p:sp>
      <p:sp>
        <p:nvSpPr>
          <p:cNvPr id="26" name="TekstSylinder 15">
            <a:extLst>
              <a:ext uri="{FF2B5EF4-FFF2-40B4-BE49-F238E27FC236}">
                <a16:creationId xmlns:a16="http://schemas.microsoft.com/office/drawing/2014/main" id="{D143F71A-CA9E-73FA-C09E-E123FF61805D}"/>
              </a:ext>
            </a:extLst>
          </p:cNvPr>
          <p:cNvSpPr txBox="1"/>
          <p:nvPr userDrawn="1"/>
        </p:nvSpPr>
        <p:spPr>
          <a:xfrm>
            <a:off x="839416" y="1015294"/>
            <a:ext cx="361772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Sett inn nye sider/slides ved å bruke metoden under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tekst på riktig måte. (se eget felt)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Ikke lag alle nye presentasjoner </a:t>
            </a:r>
            <a:r>
              <a:rPr lang="nb-NO" sz="1050" i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basert på gamle presentasjoner</a:t>
            </a: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Start gjerne med med denne malen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Høyres fonter (se eget felt)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korte budskap eller et bilde du prater over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bilder med høy kvalitet eller eller ikoner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Ikke bruk AI-genererte bilder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Lurer du på noe? Send mail til kampanje@hoyre.no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05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mer informasjon se Høyres visuelle identitet</a:t>
            </a:r>
          </a:p>
        </p:txBody>
      </p:sp>
      <p:sp>
        <p:nvSpPr>
          <p:cNvPr id="27" name="TekstSylinder 16">
            <a:extLst>
              <a:ext uri="{FF2B5EF4-FFF2-40B4-BE49-F238E27FC236}">
                <a16:creationId xmlns:a16="http://schemas.microsoft.com/office/drawing/2014/main" id="{982410E8-92C7-6E02-A583-19A92F79F71D}"/>
              </a:ext>
            </a:extLst>
          </p:cNvPr>
          <p:cNvSpPr txBox="1"/>
          <p:nvPr userDrawn="1"/>
        </p:nvSpPr>
        <p:spPr>
          <a:xfrm>
            <a:off x="4801313" y="641594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tekst riktig</a:t>
            </a:r>
          </a:p>
        </p:txBody>
      </p:sp>
      <p:sp>
        <p:nvSpPr>
          <p:cNvPr id="29" name="TekstSylinder 20">
            <a:extLst>
              <a:ext uri="{FF2B5EF4-FFF2-40B4-BE49-F238E27FC236}">
                <a16:creationId xmlns:a16="http://schemas.microsoft.com/office/drawing/2014/main" id="{A2C73594-A81E-199F-C763-06B3487688AE}"/>
              </a:ext>
            </a:extLst>
          </p:cNvPr>
          <p:cNvSpPr txBox="1"/>
          <p:nvPr userDrawn="1"/>
        </p:nvSpPr>
        <p:spPr>
          <a:xfrm>
            <a:off x="8122604" y="641594"/>
            <a:ext cx="1813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riktige fonter</a:t>
            </a:r>
          </a:p>
        </p:txBody>
      </p:sp>
      <p:sp>
        <p:nvSpPr>
          <p:cNvPr id="30" name="TekstSylinder 22">
            <a:extLst>
              <a:ext uri="{FF2B5EF4-FFF2-40B4-BE49-F238E27FC236}">
                <a16:creationId xmlns:a16="http://schemas.microsoft.com/office/drawing/2014/main" id="{2E50B151-0B28-AD26-7A14-73FAD3C76052}"/>
              </a:ext>
            </a:extLst>
          </p:cNvPr>
          <p:cNvSpPr txBox="1"/>
          <p:nvPr userDrawn="1"/>
        </p:nvSpPr>
        <p:spPr>
          <a:xfrm>
            <a:off x="8112122" y="1015294"/>
            <a:ext cx="32404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PowerPoint skal </a:t>
            </a:r>
            <a:r>
              <a:rPr lang="nb-NO" sz="1050" i="1" dirty="0">
                <a:latin typeface="Roboto" panose="02000000000000000000" pitchFamily="2" charset="0"/>
                <a:ea typeface="Roboto" panose="02000000000000000000" pitchFamily="2" charset="0"/>
              </a:rPr>
              <a:t>automatisk</a:t>
            </a:r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 bruke Høyres fonter: Poppins og </a:t>
            </a:r>
            <a:r>
              <a:rPr lang="nb-NO" sz="1050" dirty="0" err="1">
                <a:latin typeface="Roboto" panose="02000000000000000000" pitchFamily="2" charset="0"/>
                <a:ea typeface="Roboto" panose="02000000000000000000" pitchFamily="2" charset="0"/>
              </a:rPr>
              <a:t>Roboto</a:t>
            </a:r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. Om ikke dette skjer, må du installere disse selv. Gå til Google Fonts søk opp de to fontene hver for seg og trykk </a:t>
            </a:r>
            <a:r>
              <a:rPr lang="nb-NO" sz="1050" b="1" dirty="0" err="1">
                <a:latin typeface="Roboto" panose="02000000000000000000" pitchFamily="2" charset="0"/>
                <a:ea typeface="Roboto" panose="02000000000000000000" pitchFamily="2" charset="0"/>
              </a:rPr>
              <a:t>Get</a:t>
            </a:r>
            <a:r>
              <a:rPr lang="nb-NO" sz="1050" b="1" dirty="0">
                <a:latin typeface="Roboto" panose="02000000000000000000" pitchFamily="2" charset="0"/>
                <a:ea typeface="Roboto" panose="02000000000000000000" pitchFamily="2" charset="0"/>
              </a:rPr>
              <a:t> font </a:t>
            </a:r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og deretter </a:t>
            </a:r>
            <a:r>
              <a:rPr lang="nb-NO" sz="1050" b="1" dirty="0" err="1">
                <a:latin typeface="Roboto" panose="02000000000000000000" pitchFamily="2" charset="0"/>
                <a:ea typeface="Roboto" panose="02000000000000000000" pitchFamily="2" charset="0"/>
              </a:rPr>
              <a:t>Download</a:t>
            </a:r>
            <a:r>
              <a:rPr lang="nb-NO" sz="1050" b="1" dirty="0"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nb-NO" sz="1050" b="0" dirty="0">
                <a:latin typeface="Roboto" panose="02000000000000000000" pitchFamily="2" charset="0"/>
                <a:ea typeface="Roboto" panose="02000000000000000000" pitchFamily="2" charset="0"/>
              </a:rPr>
              <a:t>Etter det må du installere fontene. Det gjør du ved å dobbeltklikke på fontfilene som er lastes ned. Trenger du hjelp? Ta kontakt eller se en </a:t>
            </a:r>
            <a:r>
              <a:rPr lang="nb-NO" sz="1050" b="0" dirty="0" err="1">
                <a:latin typeface="Roboto" panose="02000000000000000000" pitchFamily="2" charset="0"/>
                <a:ea typeface="Roboto" panose="02000000000000000000" pitchFamily="2" charset="0"/>
              </a:rPr>
              <a:t>YouTube</a:t>
            </a:r>
            <a:r>
              <a:rPr lang="nb-NO" sz="1050" b="0" dirty="0">
                <a:latin typeface="Roboto" panose="02000000000000000000" pitchFamily="2" charset="0"/>
                <a:ea typeface="Roboto" panose="02000000000000000000" pitchFamily="2" charset="0"/>
              </a:rPr>
              <a:t>-film som forklarer dette.</a:t>
            </a:r>
            <a:endParaRPr lang="nb-NO" sz="105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kstSylinder 22">
            <a:extLst>
              <a:ext uri="{FF2B5EF4-FFF2-40B4-BE49-F238E27FC236}">
                <a16:creationId xmlns:a16="http://schemas.microsoft.com/office/drawing/2014/main" id="{6C98613B-6AA4-CA7F-13B4-A0163FDCD065}"/>
              </a:ext>
            </a:extLst>
          </p:cNvPr>
          <p:cNvSpPr txBox="1"/>
          <p:nvPr userDrawn="1"/>
        </p:nvSpPr>
        <p:spPr>
          <a:xfrm>
            <a:off x="9210589" y="4047696"/>
            <a:ext cx="237355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Bruk Høyres ikoner for å illustrere et tema. Se egen side for alle ikonene og hvordan du kan bruke dem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A13189E-3851-D9BA-FEEB-F0BE994B0C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39638" y="5638540"/>
            <a:ext cx="652022" cy="58599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B9E198-BF8A-89F1-6A12-3BEF913094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24974" y="5326136"/>
            <a:ext cx="825066" cy="64442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94F54E7-8403-5D0C-C207-257E260752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bg2">
                <a:lumMod val="2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25783" y="4794040"/>
            <a:ext cx="654194" cy="663959"/>
          </a:xfrm>
          <a:prstGeom prst="rect">
            <a:avLst/>
          </a:prstGeom>
        </p:spPr>
      </p:pic>
      <p:sp>
        <p:nvSpPr>
          <p:cNvPr id="47" name="TekstSylinder 15">
            <a:extLst>
              <a:ext uri="{FF2B5EF4-FFF2-40B4-BE49-F238E27FC236}">
                <a16:creationId xmlns:a16="http://schemas.microsoft.com/office/drawing/2014/main" id="{CCBA8B5B-A2F3-8001-DFD9-8363B7EB454A}"/>
              </a:ext>
            </a:extLst>
          </p:cNvPr>
          <p:cNvSpPr txBox="1"/>
          <p:nvPr userDrawn="1"/>
        </p:nvSpPr>
        <p:spPr>
          <a:xfrm>
            <a:off x="4820815" y="1015294"/>
            <a:ext cx="2723330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05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Når du kopier tekst fra et dokument eller nettside:</a:t>
            </a:r>
            <a:r>
              <a:rPr lang="nb-NO" sz="1050" b="1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Ikke lim inn tekst på vanlig måte. </a:t>
            </a:r>
            <a:r>
              <a:rPr lang="nb-NO" sz="105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 får man ikke riktig formatering. Bruk heller denne metoden fra menyen i PowerPoint:</a:t>
            </a:r>
          </a:p>
          <a:p>
            <a:pPr marL="0" indent="0">
              <a:buFont typeface="+mj-lt"/>
              <a:buNone/>
            </a:pPr>
            <a:br>
              <a:rPr lang="nb-NO" sz="105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b-NO" sz="1050" b="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Microsoft Windows: </a:t>
            </a:r>
            <a:r>
              <a:rPr lang="nb-NO" sz="1050" b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Hjem &gt; Lim inn  &gt; Behold bare teksten</a:t>
            </a:r>
          </a:p>
          <a:p>
            <a:pPr marL="0" indent="0">
              <a:buFont typeface="+mj-lt"/>
              <a:buNone/>
            </a:pPr>
            <a:endParaRPr lang="nb-NO" sz="1050" b="0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Font typeface="+mj-lt"/>
              <a:buNone/>
            </a:pPr>
            <a:r>
              <a:rPr lang="nb-NO" sz="1050" b="0" i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Apple MacOS:  </a:t>
            </a:r>
            <a:r>
              <a:rPr lang="nb-NO" sz="1050" b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Rediger &gt; Lim inn utvalg &gt; Lim inn uformatert tekst </a:t>
            </a:r>
          </a:p>
        </p:txBody>
      </p:sp>
      <p:sp>
        <p:nvSpPr>
          <p:cNvPr id="48" name="TekstSylinder 16">
            <a:extLst>
              <a:ext uri="{FF2B5EF4-FFF2-40B4-BE49-F238E27FC236}">
                <a16:creationId xmlns:a16="http://schemas.microsoft.com/office/drawing/2014/main" id="{E5039745-F140-6E81-EBE7-3EA81744B1AC}"/>
              </a:ext>
            </a:extLst>
          </p:cNvPr>
          <p:cNvSpPr txBox="1"/>
          <p:nvPr userDrawn="1"/>
        </p:nvSpPr>
        <p:spPr>
          <a:xfrm>
            <a:off x="807658" y="641594"/>
            <a:ext cx="1874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 DETTE FØRST</a:t>
            </a:r>
          </a:p>
        </p:txBody>
      </p:sp>
      <p:sp>
        <p:nvSpPr>
          <p:cNvPr id="4" name="TekstSylinder 2">
            <a:extLst>
              <a:ext uri="{FF2B5EF4-FFF2-40B4-BE49-F238E27FC236}">
                <a16:creationId xmlns:a16="http://schemas.microsoft.com/office/drawing/2014/main" id="{4493A29F-6EB6-25C2-A723-4895C6A2918B}"/>
              </a:ext>
            </a:extLst>
          </p:cNvPr>
          <p:cNvSpPr txBox="1"/>
          <p:nvPr userDrawn="1"/>
        </p:nvSpPr>
        <p:spPr>
          <a:xfrm>
            <a:off x="851569" y="4047696"/>
            <a:ext cx="200751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Velg side-maler ved å bruke det lille </a:t>
            </a:r>
            <a:r>
              <a:rPr lang="nb-NO" sz="1050" b="1" dirty="0">
                <a:latin typeface="Roboto" panose="02000000000000000000" pitchFamily="2" charset="0"/>
                <a:ea typeface="Roboto" panose="02000000000000000000" pitchFamily="2" charset="0"/>
              </a:rPr>
              <a:t>pil-ned-ikonet </a:t>
            </a:r>
            <a:br>
              <a:rPr lang="nb-NO" sz="105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b-NO" sz="1050" b="0" dirty="0">
                <a:latin typeface="Roboto" panose="02000000000000000000" pitchFamily="2" charset="0"/>
                <a:ea typeface="Roboto" panose="02000000000000000000" pitchFamily="2" charset="0"/>
              </a:rPr>
              <a:t>til høyre for </a:t>
            </a:r>
            <a:r>
              <a:rPr lang="nb-NO" sz="1050" dirty="0">
                <a:latin typeface="Roboto" panose="02000000000000000000" pitchFamily="2" charset="0"/>
                <a:ea typeface="Roboto" panose="02000000000000000000" pitchFamily="2" charset="0"/>
              </a:rPr>
              <a:t>«Nytt lysbilde»:</a:t>
            </a:r>
          </a:p>
        </p:txBody>
      </p:sp>
      <p:sp>
        <p:nvSpPr>
          <p:cNvPr id="13" name="TekstSylinder 20">
            <a:extLst>
              <a:ext uri="{FF2B5EF4-FFF2-40B4-BE49-F238E27FC236}">
                <a16:creationId xmlns:a16="http://schemas.microsoft.com/office/drawing/2014/main" id="{2018EF7C-582F-521B-2065-F30AC1FA14EC}"/>
              </a:ext>
            </a:extLst>
          </p:cNvPr>
          <p:cNvSpPr txBox="1"/>
          <p:nvPr userDrawn="1"/>
        </p:nvSpPr>
        <p:spPr>
          <a:xfrm>
            <a:off x="851569" y="3717032"/>
            <a:ext cx="2024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Sette inn en slide?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802C16-CD3D-02C0-7D91-CF62B2D06EE8}"/>
              </a:ext>
            </a:extLst>
          </p:cNvPr>
          <p:cNvSpPr txBox="1"/>
          <p:nvPr userDrawn="1"/>
        </p:nvSpPr>
        <p:spPr>
          <a:xfrm>
            <a:off x="3175576" y="3717032"/>
            <a:ext cx="2160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600" b="0" i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rPr>
              <a:t>Bilder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7D3C5F-6C52-A81B-C288-E610093BA1D9}"/>
              </a:ext>
            </a:extLst>
          </p:cNvPr>
          <p:cNvCxnSpPr>
            <a:cxnSpLocks/>
          </p:cNvCxnSpPr>
          <p:nvPr userDrawn="1"/>
        </p:nvCxnSpPr>
        <p:spPr>
          <a:xfrm>
            <a:off x="9005050" y="3861048"/>
            <a:ext cx="0" cy="25733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A81FDFE-8150-B0A4-D9FF-E78E6E45E68C}"/>
              </a:ext>
            </a:extLst>
          </p:cNvPr>
          <p:cNvSpPr txBox="1"/>
          <p:nvPr userDrawn="1"/>
        </p:nvSpPr>
        <p:spPr>
          <a:xfrm>
            <a:off x="3356661" y="5228673"/>
            <a:ext cx="17118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05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Bilder Høyre har tatt selv. Portretter av politikere, bilder fra turneer, konferanser mm.</a:t>
            </a:r>
            <a:endParaRPr lang="nb-NO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6" name="Picture 45">
            <a:hlinkClick r:id="rId6" tooltip="Høyres egne bilder"/>
            <a:extLst>
              <a:ext uri="{FF2B5EF4-FFF2-40B4-BE49-F238E27FC236}">
                <a16:creationId xmlns:a16="http://schemas.microsoft.com/office/drawing/2014/main" id="{C80481EB-6E66-2BC8-32E4-D0063570300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182" y="4830974"/>
            <a:ext cx="902569" cy="28205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CA073B3-55D5-6D89-75CF-49A2D8D4328C}"/>
              </a:ext>
            </a:extLst>
          </p:cNvPr>
          <p:cNvSpPr txBox="1"/>
          <p:nvPr userDrawn="1"/>
        </p:nvSpPr>
        <p:spPr>
          <a:xfrm>
            <a:off x="9193646" y="3717032"/>
            <a:ext cx="21607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600" b="0" i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rPr>
              <a:t>Ikoner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DCCB738-08D1-E209-5A47-3C8D95EFAC8D}"/>
              </a:ext>
            </a:extLst>
          </p:cNvPr>
          <p:cNvSpPr txBox="1"/>
          <p:nvPr userDrawn="1"/>
        </p:nvSpPr>
        <p:spPr>
          <a:xfrm>
            <a:off x="5131517" y="5228673"/>
            <a:ext cx="17580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05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Illustrasjonsbilder fordelt på ulike politiske temaer. Dette er bilder vi leier av Getty Images.</a:t>
            </a:r>
            <a:endParaRPr lang="nb-NO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ECE2DC-1A3C-565E-7C3C-558D147FC3EE}"/>
              </a:ext>
            </a:extLst>
          </p:cNvPr>
          <p:cNvSpPr txBox="1"/>
          <p:nvPr userDrawn="1"/>
        </p:nvSpPr>
        <p:spPr>
          <a:xfrm>
            <a:off x="7306770" y="4965217"/>
            <a:ext cx="112023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05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at linken skal fungere må du starte presentasjonen gå til side 2 og trykke på knappen </a:t>
            </a:r>
          </a:p>
        </p:txBody>
      </p:sp>
      <p:sp>
        <p:nvSpPr>
          <p:cNvPr id="54" name="Rounded Rectangle 53">
            <a:hlinkClick r:id="rId6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67B75217-CB1C-7092-F707-149103A5BF7E}"/>
              </a:ext>
            </a:extLst>
          </p:cNvPr>
          <p:cNvSpPr/>
          <p:nvPr userDrawn="1"/>
        </p:nvSpPr>
        <p:spPr>
          <a:xfrm>
            <a:off x="3607045" y="6074379"/>
            <a:ext cx="1171840" cy="3600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 err="1">
                <a:latin typeface="Roboto" panose="02000000000000000000" pitchFamily="2" charset="0"/>
                <a:ea typeface="Roboto" panose="02000000000000000000" pitchFamily="2" charset="0"/>
              </a:rPr>
              <a:t>Flickr</a:t>
            </a:r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5" name="Rounded Rectangle 54">
            <a:hlinkClick r:id="rId8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6C9949A3-F86D-3744-F8C5-551B97000C7F}"/>
              </a:ext>
            </a:extLst>
          </p:cNvPr>
          <p:cNvSpPr/>
          <p:nvPr userDrawn="1"/>
        </p:nvSpPr>
        <p:spPr>
          <a:xfrm>
            <a:off x="5435845" y="6074379"/>
            <a:ext cx="1171840" cy="3600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Getty</a:t>
            </a:r>
          </a:p>
        </p:txBody>
      </p:sp>
      <p:pic>
        <p:nvPicPr>
          <p:cNvPr id="59" name="Picture 58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05F73716-15B7-42A0-5D7B-A0CBE2DC5B3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26" b="10279"/>
          <a:stretch>
            <a:fillRect/>
          </a:stretch>
        </p:blipFill>
        <p:spPr>
          <a:xfrm>
            <a:off x="5526031" y="4794685"/>
            <a:ext cx="899179" cy="397087"/>
          </a:xfrm>
          <a:prstGeom prst="rect">
            <a:avLst/>
          </a:prstGeom>
        </p:spPr>
      </p:pic>
      <p:sp>
        <p:nvSpPr>
          <p:cNvPr id="60" name="Rounded Rectangle 59">
            <a:hlinkClick r:id="rId10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9C94CF01-3FCF-E654-5203-421E73856139}"/>
              </a:ext>
            </a:extLst>
          </p:cNvPr>
          <p:cNvSpPr/>
          <p:nvPr userDrawn="1"/>
        </p:nvSpPr>
        <p:spPr>
          <a:xfrm>
            <a:off x="8205257" y="2805487"/>
            <a:ext cx="1485380" cy="3600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Google Fonts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42887F-602B-471E-9A68-04E29B707616}"/>
              </a:ext>
            </a:extLst>
          </p:cNvPr>
          <p:cNvSpPr txBox="1"/>
          <p:nvPr userDrawn="1"/>
        </p:nvSpPr>
        <p:spPr>
          <a:xfrm>
            <a:off x="10315138" y="2437816"/>
            <a:ext cx="162196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1050" dirty="0">
                <a:solidFill>
                  <a:schemeClr val="bg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For at linken skal fungere må du starte presentasjonen gå til side 2 og trykke på knappen 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CD0A588-17A7-5FCC-7A7E-881249A49818}"/>
              </a:ext>
            </a:extLst>
          </p:cNvPr>
          <p:cNvCxnSpPr>
            <a:cxnSpLocks/>
          </p:cNvCxnSpPr>
          <p:nvPr userDrawn="1"/>
        </p:nvCxnSpPr>
        <p:spPr>
          <a:xfrm>
            <a:off x="7915465" y="675394"/>
            <a:ext cx="0" cy="2321558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Arc 66">
            <a:extLst>
              <a:ext uri="{FF2B5EF4-FFF2-40B4-BE49-F238E27FC236}">
                <a16:creationId xmlns:a16="http://schemas.microsoft.com/office/drawing/2014/main" id="{F245FCA7-0905-0EF6-8994-27C99C87BD15}"/>
              </a:ext>
            </a:extLst>
          </p:cNvPr>
          <p:cNvSpPr/>
          <p:nvPr userDrawn="1"/>
        </p:nvSpPr>
        <p:spPr>
          <a:xfrm rot="7543241">
            <a:off x="6458240" y="5522821"/>
            <a:ext cx="1141509" cy="1007452"/>
          </a:xfrm>
          <a:prstGeom prst="arc">
            <a:avLst>
              <a:gd name="adj1" fmla="val 15981236"/>
              <a:gd name="adj2" fmla="val 0"/>
            </a:avLst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1390753F-F60E-6C04-B924-DFEE3350BED3}"/>
              </a:ext>
            </a:extLst>
          </p:cNvPr>
          <p:cNvSpPr/>
          <p:nvPr userDrawn="1"/>
        </p:nvSpPr>
        <p:spPr>
          <a:xfrm rot="8169161">
            <a:off x="9431022" y="2496341"/>
            <a:ext cx="993241" cy="917360"/>
          </a:xfrm>
          <a:prstGeom prst="arc">
            <a:avLst>
              <a:gd name="adj1" fmla="val 16113851"/>
              <a:gd name="adj2" fmla="val 0"/>
            </a:avLst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B0EE2C65-58DA-6D39-54A9-A3B2BD5A9207}"/>
              </a:ext>
            </a:extLst>
          </p:cNvPr>
          <p:cNvSpPr/>
          <p:nvPr userDrawn="1"/>
        </p:nvSpPr>
        <p:spPr>
          <a:xfrm rot="5997721">
            <a:off x="1248525" y="3904490"/>
            <a:ext cx="1141509" cy="1368180"/>
          </a:xfrm>
          <a:prstGeom prst="arc">
            <a:avLst>
              <a:gd name="adj1" fmla="val 15981236"/>
              <a:gd name="adj2" fmla="val 0"/>
            </a:avLst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ED388C0-4A7E-6761-C4CF-45C2668764B3}"/>
              </a:ext>
            </a:extLst>
          </p:cNvPr>
          <p:cNvCxnSpPr>
            <a:cxnSpLocks/>
          </p:cNvCxnSpPr>
          <p:nvPr userDrawn="1"/>
        </p:nvCxnSpPr>
        <p:spPr>
          <a:xfrm>
            <a:off x="4647856" y="675394"/>
            <a:ext cx="0" cy="2381637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>
            <a:hlinkClick r:id="rId11" highlightClick="1"/>
            <a:hlinkHover r:id="" action="ppaction://noaction" highlightClick="1"/>
            <a:extLst>
              <a:ext uri="{FF2B5EF4-FFF2-40B4-BE49-F238E27FC236}">
                <a16:creationId xmlns:a16="http://schemas.microsoft.com/office/drawing/2014/main" id="{F8A34257-C3B1-209C-177A-1D28425D7852}"/>
              </a:ext>
            </a:extLst>
          </p:cNvPr>
          <p:cNvSpPr/>
          <p:nvPr userDrawn="1"/>
        </p:nvSpPr>
        <p:spPr>
          <a:xfrm>
            <a:off x="1181375" y="2805487"/>
            <a:ext cx="1521135" cy="3600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Visuell identitet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798CB24-9025-3B45-26E0-C92BBC2F53A5}"/>
              </a:ext>
            </a:extLst>
          </p:cNvPr>
          <p:cNvCxnSpPr>
            <a:cxnSpLocks/>
          </p:cNvCxnSpPr>
          <p:nvPr userDrawn="1"/>
        </p:nvCxnSpPr>
        <p:spPr>
          <a:xfrm>
            <a:off x="2980768" y="3861048"/>
            <a:ext cx="0" cy="25733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643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klar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14">
            <a:extLst>
              <a:ext uri="{FF2B5EF4-FFF2-40B4-BE49-F238E27FC236}">
                <a16:creationId xmlns:a16="http://schemas.microsoft.com/office/drawing/2014/main" id="{E8FCFA9C-BFB2-C060-08DF-9C5255FA6A0E}"/>
              </a:ext>
            </a:extLst>
          </p:cNvPr>
          <p:cNvSpPr txBox="1"/>
          <p:nvPr userDrawn="1"/>
        </p:nvSpPr>
        <p:spPr>
          <a:xfrm>
            <a:off x="674691" y="582106"/>
            <a:ext cx="3909141" cy="546206"/>
          </a:xfrm>
          <a:prstGeom prst="rect">
            <a:avLst/>
          </a:prstGeom>
          <a:noFill/>
        </p:spPr>
        <p:txBody>
          <a:bodyPr wrap="none" lIns="0" tIns="36000" rIns="0" bIns="0" rtlCol="0" anchor="ctr">
            <a:noAutofit/>
          </a:bodyPr>
          <a:lstStyle/>
          <a:p>
            <a:pPr algn="l"/>
            <a:r>
              <a:rPr lang="nb-NO" sz="2400" b="0" i="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rPr>
              <a:t>Eksempler på løsninger</a:t>
            </a:r>
          </a:p>
        </p:txBody>
      </p:sp>
      <p:pic>
        <p:nvPicPr>
          <p:cNvPr id="14" name="Picture 13" descr="A blue rectangle with white text&#10;&#10;AI-generated content may be incorrect.">
            <a:extLst>
              <a:ext uri="{FF2B5EF4-FFF2-40B4-BE49-F238E27FC236}">
                <a16:creationId xmlns:a16="http://schemas.microsoft.com/office/drawing/2014/main" id="{63943C84-0073-895B-C062-26E8AA4B1B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91" y="3105106"/>
            <a:ext cx="2516510" cy="1422134"/>
          </a:xfrm>
          <a:prstGeom prst="rect">
            <a:avLst/>
          </a:prstGeom>
        </p:spPr>
      </p:pic>
      <p:pic>
        <p:nvPicPr>
          <p:cNvPr id="22" name="Picture 21" descr="A collage of a city and a body of water&#10;&#10;AI-generated content may be incorrect.">
            <a:extLst>
              <a:ext uri="{FF2B5EF4-FFF2-40B4-BE49-F238E27FC236}">
                <a16:creationId xmlns:a16="http://schemas.microsoft.com/office/drawing/2014/main" id="{B3741F60-F159-7E08-F7BD-CCB72AECD6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704" y="4773110"/>
            <a:ext cx="2541800" cy="1452458"/>
          </a:xfrm>
          <a:prstGeom prst="rect">
            <a:avLst/>
          </a:prstGeom>
        </p:spPr>
      </p:pic>
      <p:pic>
        <p:nvPicPr>
          <p:cNvPr id="28" name="Picture 2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E6C61E-1DB0-BA9F-2723-72D8481329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727" y="4395799"/>
            <a:ext cx="1437852" cy="807478"/>
          </a:xfrm>
          <a:prstGeom prst="rect">
            <a:avLst/>
          </a:prstGeom>
        </p:spPr>
      </p:pic>
      <p:pic>
        <p:nvPicPr>
          <p:cNvPr id="32" name="Picture 31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16086BFA-7F42-56DA-AFDE-37DC1D33C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472" y="1412361"/>
            <a:ext cx="1440853" cy="807478"/>
          </a:xfrm>
          <a:prstGeom prst="rect">
            <a:avLst/>
          </a:prstGeom>
        </p:spPr>
      </p:pic>
      <p:pic>
        <p:nvPicPr>
          <p:cNvPr id="36" name="Picture 35" descr="A blue screen with white text&#10;&#10;AI-generated content may be incorrect.">
            <a:extLst>
              <a:ext uri="{FF2B5EF4-FFF2-40B4-BE49-F238E27FC236}">
                <a16:creationId xmlns:a16="http://schemas.microsoft.com/office/drawing/2014/main" id="{B4BEC04F-239C-9F3A-2F86-77B84EFCCEF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8" y="3955471"/>
            <a:ext cx="4008598" cy="2247499"/>
          </a:xfrm>
          <a:prstGeom prst="rect">
            <a:avLst/>
          </a:prstGeom>
        </p:spPr>
      </p:pic>
      <p:pic>
        <p:nvPicPr>
          <p:cNvPr id="38" name="Picture 37" descr="A group of people holding each other&#10;&#10;AI-generated content may be incorrect.">
            <a:extLst>
              <a:ext uri="{FF2B5EF4-FFF2-40B4-BE49-F238E27FC236}">
                <a16:creationId xmlns:a16="http://schemas.microsoft.com/office/drawing/2014/main" id="{1C74BAD8-CE28-9D04-4EDF-E1DAF7C9069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705" y="1406887"/>
            <a:ext cx="2541800" cy="1430427"/>
          </a:xfrm>
          <a:prstGeom prst="rect">
            <a:avLst/>
          </a:prstGeom>
        </p:spPr>
      </p:pic>
      <p:pic>
        <p:nvPicPr>
          <p:cNvPr id="43" name="Picture 42" descr="A group of people playing hockey&#10;&#10;AI-generated content may be incorrect.">
            <a:extLst>
              <a:ext uri="{FF2B5EF4-FFF2-40B4-BE49-F238E27FC236}">
                <a16:creationId xmlns:a16="http://schemas.microsoft.com/office/drawing/2014/main" id="{BFF86244-0771-423A-5CC7-B706C920280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9" y="1406887"/>
            <a:ext cx="4008598" cy="2267912"/>
          </a:xfrm>
          <a:prstGeom prst="rect">
            <a:avLst/>
          </a:prstGeom>
        </p:spPr>
      </p:pic>
      <p:pic>
        <p:nvPicPr>
          <p:cNvPr id="46" name="Picture 45" descr="A blue screen with white text&#10;&#10;AI-generated content may be incorrect.">
            <a:extLst>
              <a:ext uri="{FF2B5EF4-FFF2-40B4-BE49-F238E27FC236}">
                <a16:creationId xmlns:a16="http://schemas.microsoft.com/office/drawing/2014/main" id="{117C48C7-ECD0-F77A-E3CB-ED30224E9A6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705" y="3105106"/>
            <a:ext cx="2541800" cy="1422134"/>
          </a:xfrm>
          <a:prstGeom prst="rect">
            <a:avLst/>
          </a:prstGeom>
        </p:spPr>
      </p:pic>
      <p:pic>
        <p:nvPicPr>
          <p:cNvPr id="50" name="Picture 49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767DC367-3989-4E5A-217A-4CC741629CC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691" y="1406887"/>
            <a:ext cx="2516510" cy="1410294"/>
          </a:xfrm>
          <a:prstGeom prst="rect">
            <a:avLst/>
          </a:prstGeom>
        </p:spPr>
      </p:pic>
      <p:pic>
        <p:nvPicPr>
          <p:cNvPr id="54" name="Picture 5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209A2FA-B833-23D1-C54A-8FB6A05EF80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472" y="5394973"/>
            <a:ext cx="1437852" cy="807997"/>
          </a:xfrm>
          <a:prstGeom prst="rect">
            <a:avLst/>
          </a:prstGeom>
        </p:spPr>
      </p:pic>
      <p:pic>
        <p:nvPicPr>
          <p:cNvPr id="56" name="Picture 55" descr="A blue fox with yellow stars&#10;&#10;AI-generated content may be incorrect.">
            <a:extLst>
              <a:ext uri="{FF2B5EF4-FFF2-40B4-BE49-F238E27FC236}">
                <a16:creationId xmlns:a16="http://schemas.microsoft.com/office/drawing/2014/main" id="{B0D622B1-790B-A1F2-1472-8A4B5A4F01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470" y="2392601"/>
            <a:ext cx="1440853" cy="809683"/>
          </a:xfrm>
          <a:prstGeom prst="rect">
            <a:avLst/>
          </a:prstGeom>
        </p:spPr>
      </p:pic>
      <p:pic>
        <p:nvPicPr>
          <p:cNvPr id="58" name="Picture 57" descr="A blue and white logo&#10;&#10;AI-generated content may be incorrect.">
            <a:extLst>
              <a:ext uri="{FF2B5EF4-FFF2-40B4-BE49-F238E27FC236}">
                <a16:creationId xmlns:a16="http://schemas.microsoft.com/office/drawing/2014/main" id="{A58D93C3-F5EB-2309-09E8-751C76AB71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1470" y="3375046"/>
            <a:ext cx="1440109" cy="807478"/>
          </a:xfrm>
          <a:prstGeom prst="rect">
            <a:avLst/>
          </a:prstGeom>
        </p:spPr>
      </p:pic>
      <p:pic>
        <p:nvPicPr>
          <p:cNvPr id="4" name="Picture 3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7DBAEC7F-F050-CDB6-FBFA-388986D5888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27" y="4795033"/>
            <a:ext cx="2516510" cy="141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04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undertittel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666CD5-576C-AFC2-687A-297FC22CF3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6194" b="14085"/>
          <a:stretch>
            <a:fillRect/>
          </a:stretch>
        </p:blipFill>
        <p:spPr>
          <a:xfrm>
            <a:off x="5826829" y="332656"/>
            <a:ext cx="6365171" cy="6525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9370" y="1484784"/>
            <a:ext cx="10079198" cy="3240360"/>
          </a:xfrm>
        </p:spPr>
        <p:txBody>
          <a:bodyPr>
            <a:normAutofit/>
          </a:bodyPr>
          <a:lstStyle>
            <a:lvl1pPr algn="l">
              <a:defRPr sz="7200" b="1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24392" y="-2403648"/>
            <a:ext cx="2198286" cy="49632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5378" y="5661248"/>
            <a:ext cx="8354998" cy="864096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undertittel</a:t>
            </a:r>
            <a:r>
              <a:rPr lang="en-GB" dirty="0"/>
              <a:t> / </a:t>
            </a:r>
            <a:r>
              <a:rPr lang="en-GB" dirty="0" err="1"/>
              <a:t>Foredragsholder</a:t>
            </a:r>
            <a:r>
              <a:rPr lang="en-GB" dirty="0"/>
              <a:t> / Sted / Dato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B73DC7-68FA-71FD-649D-4A29E09CAC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2915" y="536041"/>
            <a:ext cx="2232248" cy="50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24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460905-D6ED-CA68-B586-ED6189804F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1335" t="-18787" r="20687" b="15608"/>
          <a:stretch>
            <a:fillRect/>
          </a:stretch>
        </p:blipFill>
        <p:spPr>
          <a:xfrm>
            <a:off x="5826829" y="332656"/>
            <a:ext cx="6365171" cy="6525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16" y="908720"/>
            <a:ext cx="5328592" cy="3980658"/>
          </a:xfrm>
        </p:spPr>
        <p:txBody>
          <a:bodyPr anchor="t" anchorCtr="0">
            <a:normAutofit/>
          </a:bodyPr>
          <a:lstStyle>
            <a:lvl1pPr algn="l">
              <a:defRPr sz="5400" b="1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16" y="5281957"/>
            <a:ext cx="3803177" cy="478369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navn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dato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4D3334-82FA-970D-C964-7DEC33326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5735958" cy="6857999"/>
          </a:xfrm>
          <a:solidFill>
            <a:schemeClr val="bg2">
              <a:lumMod val="75000"/>
            </a:schemeClr>
          </a:solidFill>
        </p:spPr>
        <p:txBody>
          <a:bodyPr lIns="720000" tIns="720000" r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bilde ved å trykke på symbolet i midten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6FC8FA-4AAD-B83E-1FCC-713FAC5E80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55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bilde og punktlist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F3EA61-7BC2-EF49-F1CD-DA61BE99E5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1335" t="-18787" r="20687" b="15608"/>
          <a:stretch>
            <a:fillRect/>
          </a:stretch>
        </p:blipFill>
        <p:spPr>
          <a:xfrm>
            <a:off x="5826829" y="332656"/>
            <a:ext cx="6365171" cy="6525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024" y="783771"/>
            <a:ext cx="5400600" cy="1583872"/>
          </a:xfrm>
        </p:spPr>
        <p:txBody>
          <a:bodyPr anchor="b" anchorCtr="0">
            <a:normAutofit/>
          </a:bodyPr>
          <a:lstStyle>
            <a:lvl1pPr algn="l"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tittel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0026" y="2645230"/>
            <a:ext cx="4413369" cy="3135084"/>
          </a:xfrm>
        </p:spPr>
        <p:txBody>
          <a:bodyPr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00C7B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b-NO" noProof="0" dirty="0"/>
              <a:t>Ruste opp det norske Forsvaret kraftig for å styrke landets forsvarsevne.</a:t>
            </a:r>
          </a:p>
          <a:p>
            <a:pPr lvl="0"/>
            <a:r>
              <a:rPr lang="nb-NO" noProof="0" dirty="0"/>
              <a:t>Øke produksjonen av våpen og ammunisjon i Norge og i samarbeid med Europa.</a:t>
            </a:r>
          </a:p>
          <a:p>
            <a:pPr lvl="0"/>
            <a:r>
              <a:rPr lang="nb-NO" noProof="0" dirty="0"/>
              <a:t>Flere politifolk i gatene, flere etterforskere og mer forebyggende arbeid.</a:t>
            </a:r>
            <a:endParaRPr lang="nb-NO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14D3334-82FA-970D-C964-7DEC33326B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5663951" cy="6857999"/>
          </a:xfrm>
          <a:solidFill>
            <a:schemeClr val="bg2">
              <a:lumMod val="75000"/>
            </a:schemeClr>
          </a:solidFill>
        </p:spPr>
        <p:txBody>
          <a:bodyPr lIns="720000" tIns="720000" r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Sett inn bilde ved å trykke på symbolet i midten</a:t>
            </a:r>
          </a:p>
        </p:txBody>
      </p:sp>
    </p:spTree>
    <p:extLst>
      <p:ext uri="{BB962C8B-B14F-4D97-AF65-F5344CB8AC3E}">
        <p14:creationId xmlns:p14="http://schemas.microsoft.com/office/powerpoint/2010/main" val="1464493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CEC77F-E4EA-4880-E303-E2FFFE5A4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1335" t="-18787" r="20687" b="15608"/>
          <a:stretch>
            <a:fillRect/>
          </a:stretch>
        </p:blipFill>
        <p:spPr>
          <a:xfrm>
            <a:off x="5826829" y="332656"/>
            <a:ext cx="6365171" cy="6525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7462" y="802441"/>
            <a:ext cx="7628857" cy="898367"/>
          </a:xfrm>
        </p:spPr>
        <p:txBody>
          <a:bodyPr anchor="b" anchorCtr="0">
            <a:noAutofit/>
          </a:bodyPr>
          <a:lstStyle>
            <a:lvl1pPr algn="l">
              <a:defRPr sz="4000" b="1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Agenda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40416" y="194430"/>
            <a:ext cx="2198286" cy="49632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3472" y="365523"/>
            <a:ext cx="5567390" cy="325233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GB" dirty="0" err="1"/>
              <a:t>Eventuell</a:t>
            </a:r>
            <a:r>
              <a:rPr lang="en-GB" dirty="0"/>
              <a:t> </a:t>
            </a:r>
            <a:r>
              <a:rPr lang="en-GB" dirty="0" err="1"/>
              <a:t>tema</a:t>
            </a:r>
            <a:r>
              <a:rPr lang="en-GB" dirty="0"/>
              <a:t>/</a:t>
            </a:r>
            <a:r>
              <a:rPr lang="en-GB" dirty="0" err="1"/>
              <a:t>stikktittel</a:t>
            </a:r>
            <a:endParaRPr lang="nb-NO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860C94-A6CD-3370-359C-3C5C61E184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45541" y="1988840"/>
            <a:ext cx="8110659" cy="4392488"/>
          </a:xfrm>
        </p:spPr>
        <p:txBody>
          <a:bodyPr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12:00:	</a:t>
            </a:r>
            <a:r>
              <a:rPr lang="en-GB" dirty="0" err="1"/>
              <a:t>Første</a:t>
            </a:r>
            <a:r>
              <a:rPr lang="en-GB" dirty="0"/>
              <a:t> </a:t>
            </a:r>
            <a:r>
              <a:rPr lang="en-GB" dirty="0" err="1"/>
              <a:t>tema</a:t>
            </a:r>
            <a:endParaRPr lang="en-GB" dirty="0"/>
          </a:p>
          <a:p>
            <a:pPr lvl="0"/>
            <a:r>
              <a:rPr lang="en-GB" dirty="0"/>
              <a:t>12:30:	Et </a:t>
            </a:r>
            <a:r>
              <a:rPr lang="en-GB" dirty="0" err="1"/>
              <a:t>tema</a:t>
            </a:r>
            <a:endParaRPr lang="en-GB" dirty="0"/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12:30:	Et </a:t>
            </a:r>
            <a:r>
              <a:rPr lang="en-GB" dirty="0" err="1"/>
              <a:t>tema</a:t>
            </a:r>
            <a:endParaRPr lang="en-GB" dirty="0"/>
          </a:p>
          <a:p>
            <a:pPr lvl="0"/>
            <a:r>
              <a:rPr lang="en-GB" dirty="0"/>
              <a:t>14:00:	Pause</a:t>
            </a:r>
          </a:p>
          <a:p>
            <a:pPr lvl="0"/>
            <a:r>
              <a:rPr lang="en-GB" dirty="0"/>
              <a:t>14:30:	Et </a:t>
            </a:r>
            <a:r>
              <a:rPr lang="en-GB" dirty="0" err="1"/>
              <a:t>tema</a:t>
            </a:r>
            <a:endParaRPr lang="en-GB" dirty="0"/>
          </a:p>
          <a:p>
            <a:pPr lvl="0"/>
            <a:r>
              <a:rPr lang="en-GB" dirty="0"/>
              <a:t>15:30:	</a:t>
            </a:r>
            <a:r>
              <a:rPr lang="en-GB" dirty="0" err="1"/>
              <a:t>Avslutning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52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punktliste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8FE4F9-DC77-B895-2B2C-68EA4677DB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1335" t="-18787" r="20687" b="15608"/>
          <a:stretch>
            <a:fillRect/>
          </a:stretch>
        </p:blipFill>
        <p:spPr>
          <a:xfrm>
            <a:off x="5826829" y="332656"/>
            <a:ext cx="6365171" cy="6525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915DBC-B3FC-A7E7-44B5-446824253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73224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punktliste</a:t>
            </a:r>
            <a:r>
              <a:rPr lang="en-GB" dirty="0"/>
              <a:t> over </a:t>
            </a:r>
            <a:r>
              <a:rPr lang="en-GB" dirty="0" err="1"/>
              <a:t>maksimalt</a:t>
            </a:r>
            <a:r>
              <a:rPr lang="en-GB" dirty="0"/>
              <a:t> to </a:t>
            </a:r>
            <a:r>
              <a:rPr lang="en-GB" dirty="0" err="1"/>
              <a:t>kolonner</a:t>
            </a:r>
            <a:endParaRPr lang="nb-NO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BE16E22-997A-5E75-8C28-8C52C4F8ED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802" y="1844824"/>
            <a:ext cx="10278742" cy="3960440"/>
          </a:xfrm>
        </p:spPr>
        <p:txBody>
          <a:bodyPr numCol="2" spcCol="72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00C7B1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nb-NO" noProof="0" dirty="0"/>
              <a:t>Ruste opp det norske Forsvaret kraftig for å styrke landets forsvarsevne</a:t>
            </a:r>
          </a:p>
          <a:p>
            <a:pPr lvl="0"/>
            <a:r>
              <a:rPr lang="nb-NO" noProof="0" dirty="0"/>
              <a:t>Øke produksjonen av våpen og ammunisjon i Norge og i samarbeid med Europa</a:t>
            </a:r>
          </a:p>
          <a:p>
            <a:pPr lvl="0"/>
            <a:r>
              <a:rPr lang="nb-NO" noProof="0" dirty="0"/>
              <a:t>Flere politifolk i gatene, flere etterforskere og mer forebyggende arbeid</a:t>
            </a:r>
          </a:p>
          <a:p>
            <a:pPr lvl="0"/>
            <a:r>
              <a:rPr lang="nb-NO" dirty="0"/>
              <a:t>Etablere en hurtigdomstol og landsdekkende institusjon for ungdomskriminelle</a:t>
            </a:r>
          </a:p>
          <a:p>
            <a:pPr lvl="0"/>
            <a:r>
              <a:rPr lang="nb-NO" dirty="0"/>
              <a:t>Utvise kriminelle utlendinger og stramme inn innvandringen til Norge</a:t>
            </a:r>
          </a:p>
          <a:p>
            <a:pPr lvl="0"/>
            <a:r>
              <a:rPr lang="nb-NO" noProof="0" dirty="0"/>
              <a:t>Øke produksjonen av våpen og ammunisjon i Norge og i samarbeid med Europa.</a:t>
            </a:r>
          </a:p>
          <a:p>
            <a:pPr lvl="0"/>
            <a:r>
              <a:rPr lang="nb-NO" noProof="0" dirty="0"/>
              <a:t>Flere politifolk i gatene, flere etterforskere og mer forebyggende arbeid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0091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koner eller bilder - 5 stk">
    <p:bg>
      <p:bgPr>
        <a:solidFill>
          <a:srgbClr val="006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EECBE7-8043-B2EC-08E6-707AE51401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21335" t="-18787" r="20687" b="15608"/>
          <a:stretch>
            <a:fillRect/>
          </a:stretch>
        </p:blipFill>
        <p:spPr>
          <a:xfrm>
            <a:off x="5826829" y="332656"/>
            <a:ext cx="6365171" cy="65253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2131AD3-3DF5-4D6A-D548-DD470CC1F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2100" y="193218"/>
            <a:ext cx="1554692" cy="351016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04A17E87-9910-3D0F-A6A4-153B2B4D605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4176" y="2276872"/>
            <a:ext cx="1914485" cy="15348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BF73C1-CF10-7F8F-6720-BDF75FC572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3268" y="3893402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6F56F66-FF2F-30E0-DF11-F036F0E68E4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20058" y="2276872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CAAE13-CA13-CAD5-9408-1FCD3B478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79150" y="3893402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B4676D52-7DA1-989E-FCD4-0BFEB94F8DD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25939" y="2276872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8879073-D6A8-FE4E-9200-3418F8C14B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85031" y="3893402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073D3386-3C72-FFE1-6D35-58447272C5A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31820" y="2276872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3D9B1B9-0D58-DF71-E192-44FDF7F5A2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90912" y="3893402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8DC6B8EC-3B9C-BA3D-7845-441A9B384DE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537702" y="2276872"/>
            <a:ext cx="1914485" cy="155121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GB"/>
              <a:t>Click icon to add picture</a:t>
            </a:r>
            <a:endParaRPr lang="nb-NO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768E8BE9-E8E8-21F0-B588-C65A75848C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596794" y="3893402"/>
            <a:ext cx="1821937" cy="189411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Sett inn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kort</a:t>
            </a:r>
            <a:r>
              <a:rPr lang="en-GB" dirty="0"/>
              <a:t> </a:t>
            </a:r>
            <a:r>
              <a:rPr lang="en-GB" dirty="0" err="1"/>
              <a:t>tekst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dette</a:t>
            </a:r>
            <a:r>
              <a:rPr lang="en-GB" dirty="0"/>
              <a:t> </a:t>
            </a:r>
            <a:r>
              <a:rPr lang="en-GB" dirty="0" err="1"/>
              <a:t>feltet</a:t>
            </a:r>
            <a:endParaRPr lang="en-US" dirty="0"/>
          </a:p>
          <a:p>
            <a:endParaRPr lang="nb-NO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C7D15BA4-3821-9200-7429-803B956B1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04664"/>
            <a:ext cx="9514655" cy="1045029"/>
          </a:xfrm>
        </p:spPr>
        <p:txBody>
          <a:bodyPr anchor="b" anchorCtr="0">
            <a:noAutofit/>
          </a:bodyPr>
          <a:lstStyle>
            <a:lvl1pPr algn="l">
              <a:defRPr sz="3600" b="1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Tittel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liste</a:t>
            </a:r>
            <a:r>
              <a:rPr lang="en-GB" dirty="0"/>
              <a:t> med </a:t>
            </a:r>
            <a:r>
              <a:rPr lang="en-GB" dirty="0" err="1"/>
              <a:t>plass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ikoner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/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bilder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3691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9FDCF-FEF1-3CBD-045D-ACFA680F0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6DF4B-A99F-51EC-F1C2-880AFB2B3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003CE-DBE1-1945-82EF-9CDCF7085793}"/>
              </a:ext>
            </a:extLst>
          </p:cNvPr>
          <p:cNvSpPr txBox="1"/>
          <p:nvPr userDrawn="1"/>
        </p:nvSpPr>
        <p:spPr>
          <a:xfrm>
            <a:off x="1859614" y="-1503536"/>
            <a:ext cx="2508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i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rPr>
              <a:t>LIM INN TEKST </a:t>
            </a:r>
            <a:br>
              <a:rPr lang="nb-NO" sz="1600" b="1" i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rPr>
            </a:br>
            <a:r>
              <a:rPr lang="nb-NO" sz="1600" b="1" i="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Poppins" pitchFamily="2" charset="77"/>
              </a:rPr>
              <a:t>PÅ RIKTIG MÅTE</a:t>
            </a:r>
          </a:p>
        </p:txBody>
      </p:sp>
      <p:sp>
        <p:nvSpPr>
          <p:cNvPr id="5" name="TekstSylinder 16">
            <a:extLst>
              <a:ext uri="{FF2B5EF4-FFF2-40B4-BE49-F238E27FC236}">
                <a16:creationId xmlns:a16="http://schemas.microsoft.com/office/drawing/2014/main" id="{F1ED30C0-2692-CDC3-AD01-740E032F7A76}"/>
              </a:ext>
            </a:extLst>
          </p:cNvPr>
          <p:cNvSpPr txBox="1"/>
          <p:nvPr userDrawn="1"/>
        </p:nvSpPr>
        <p:spPr>
          <a:xfrm>
            <a:off x="-560061" y="-1571644"/>
            <a:ext cx="2440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4000" b="1" i="0" dirty="0">
                <a:solidFill>
                  <a:srgbClr val="FF0000"/>
                </a:solidFill>
                <a:latin typeface="Zalando Sans Expanded Black" pitchFamily="2" charset="77"/>
                <a:ea typeface="Roboto" panose="02000000000000000000" pitchFamily="2" charset="0"/>
                <a:cs typeface="Poppins" pitchFamily="2" charset="77"/>
              </a:rPr>
              <a:t>VIKTIG</a:t>
            </a:r>
          </a:p>
        </p:txBody>
      </p:sp>
      <p:sp>
        <p:nvSpPr>
          <p:cNvPr id="6" name="TekstSylinder 15">
            <a:extLst>
              <a:ext uri="{FF2B5EF4-FFF2-40B4-BE49-F238E27FC236}">
                <a16:creationId xmlns:a16="http://schemas.microsoft.com/office/drawing/2014/main" id="{40FC30A4-960F-3D26-1AC4-61AE0E26DADC}"/>
              </a:ext>
            </a:extLst>
          </p:cNvPr>
          <p:cNvSpPr txBox="1"/>
          <p:nvPr userDrawn="1"/>
        </p:nvSpPr>
        <p:spPr>
          <a:xfrm>
            <a:off x="4475642" y="-1499933"/>
            <a:ext cx="20406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Bruk denne metoden fra menyen i PowerPoint. </a:t>
            </a:r>
            <a:r>
              <a:rPr lang="nb-NO" sz="1300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Ikke bruk</a:t>
            </a: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CTRL+V eller command+V</a:t>
            </a:r>
          </a:p>
        </p:txBody>
      </p:sp>
      <p:sp>
        <p:nvSpPr>
          <p:cNvPr id="7" name="TekstSylinder 15">
            <a:extLst>
              <a:ext uri="{FF2B5EF4-FFF2-40B4-BE49-F238E27FC236}">
                <a16:creationId xmlns:a16="http://schemas.microsoft.com/office/drawing/2014/main" id="{96458C7C-0325-0DE2-5242-BA5DF0CA8AA3}"/>
              </a:ext>
            </a:extLst>
          </p:cNvPr>
          <p:cNvSpPr txBox="1"/>
          <p:nvPr userDrawn="1"/>
        </p:nvSpPr>
        <p:spPr>
          <a:xfrm>
            <a:off x="9873614" y="-1503536"/>
            <a:ext cx="261602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b="1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APPLE MAC OS</a:t>
            </a:r>
            <a:r>
              <a:rPr lang="nb-NO" sz="1300" b="1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</a:p>
          <a:p>
            <a:pPr marL="0" indent="0">
              <a:buFont typeface="+mj-lt"/>
              <a:buNone/>
            </a:pP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Rediger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nb-NO" sz="1300" b="0" dirty="0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utvalg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b-NO" sz="13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uformatert tekst </a:t>
            </a:r>
          </a:p>
        </p:txBody>
      </p:sp>
      <p:sp>
        <p:nvSpPr>
          <p:cNvPr id="8" name="TekstSylinder 15">
            <a:extLst>
              <a:ext uri="{FF2B5EF4-FFF2-40B4-BE49-F238E27FC236}">
                <a16:creationId xmlns:a16="http://schemas.microsoft.com/office/drawing/2014/main" id="{89A60821-1302-040B-61EA-C11248C14413}"/>
              </a:ext>
            </a:extLst>
          </p:cNvPr>
          <p:cNvSpPr txBox="1"/>
          <p:nvPr userDrawn="1"/>
        </p:nvSpPr>
        <p:spPr>
          <a:xfrm>
            <a:off x="7558132" y="-1499933"/>
            <a:ext cx="204063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b="1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MICROSOFT WINDOWS</a:t>
            </a:r>
            <a:r>
              <a:rPr lang="nb-NO" sz="1300" b="0" dirty="0">
                <a:solidFill>
                  <a:schemeClr val="accent6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0" indent="0">
              <a:buFont typeface="+mj-lt"/>
              <a:buNone/>
            </a:pP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Hjem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 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 inn  </a:t>
            </a:r>
            <a:r>
              <a:rPr lang="nb-NO" sz="1300" b="0" dirty="0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&gt;</a:t>
            </a:r>
            <a: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nb-NO" sz="1300" b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nb-NO" sz="13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Behold bare teksten</a:t>
            </a:r>
          </a:p>
        </p:txBody>
      </p:sp>
      <p:sp>
        <p:nvSpPr>
          <p:cNvPr id="9" name="TekstSylinder 15">
            <a:extLst>
              <a:ext uri="{FF2B5EF4-FFF2-40B4-BE49-F238E27FC236}">
                <a16:creationId xmlns:a16="http://schemas.microsoft.com/office/drawing/2014/main" id="{7A70BA77-2846-A8D0-2AC6-6A6DD02749EE}"/>
              </a:ext>
            </a:extLst>
          </p:cNvPr>
          <p:cNvSpPr txBox="1"/>
          <p:nvPr userDrawn="1"/>
        </p:nvSpPr>
        <p:spPr>
          <a:xfrm>
            <a:off x="1859613" y="-915480"/>
            <a:ext cx="261602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+mj-lt"/>
              <a:buNone/>
            </a:pPr>
            <a:r>
              <a:rPr lang="nb-NO" sz="13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Dette for å beholde riktig skrifttype, farge og størrelse.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9C72A6-8C86-00BC-B4F5-F5F456C40B9F}"/>
              </a:ext>
            </a:extLst>
          </p:cNvPr>
          <p:cNvCxnSpPr>
            <a:cxnSpLocks/>
          </p:cNvCxnSpPr>
          <p:nvPr userDrawn="1"/>
        </p:nvCxnSpPr>
        <p:spPr>
          <a:xfrm>
            <a:off x="6575744" y="-1323528"/>
            <a:ext cx="707540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46728AC-E0D2-9075-6BF3-B9CF503CFC23}"/>
              </a:ext>
            </a:extLst>
          </p:cNvPr>
          <p:cNvCxnSpPr>
            <a:cxnSpLocks/>
          </p:cNvCxnSpPr>
          <p:nvPr userDrawn="1"/>
        </p:nvCxnSpPr>
        <p:spPr>
          <a:xfrm>
            <a:off x="3667952" y="-1323528"/>
            <a:ext cx="707540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67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93" r:id="rId2"/>
    <p:sldLayoutId id="2147483655" r:id="rId3"/>
    <p:sldLayoutId id="2147483691" r:id="rId4"/>
    <p:sldLayoutId id="2147483663" r:id="rId5"/>
    <p:sldLayoutId id="2147483664" r:id="rId6"/>
    <p:sldLayoutId id="2147483684" r:id="rId7"/>
    <p:sldLayoutId id="2147483665" r:id="rId8"/>
    <p:sldLayoutId id="2147483666" r:id="rId9"/>
    <p:sldLayoutId id="2147483670" r:id="rId10"/>
    <p:sldLayoutId id="2147483695" r:id="rId11"/>
    <p:sldLayoutId id="2147483668" r:id="rId12"/>
    <p:sldLayoutId id="2147483667" r:id="rId13"/>
    <p:sldLayoutId id="2147483669" r:id="rId14"/>
    <p:sldLayoutId id="2147483678" r:id="rId15"/>
    <p:sldLayoutId id="2147483694" r:id="rId16"/>
    <p:sldLayoutId id="2147483696" r:id="rId17"/>
    <p:sldLayoutId id="2147483657" r:id="rId18"/>
    <p:sldLayoutId id="2147483672" r:id="rId19"/>
    <p:sldLayoutId id="2147483673" r:id="rId20"/>
    <p:sldLayoutId id="2147483677" r:id="rId21"/>
    <p:sldLayoutId id="2147483675" r:id="rId22"/>
    <p:sldLayoutId id="2147483680" r:id="rId23"/>
    <p:sldLayoutId id="2147483682" r:id="rId24"/>
    <p:sldLayoutId id="2147483683" r:id="rId25"/>
    <p:sldLayoutId id="2147483681" r:id="rId26"/>
    <p:sldLayoutId id="2147483676" r:id="rId27"/>
    <p:sldLayoutId id="2147483649" r:id="rId28"/>
    <p:sldLayoutId id="2147483688" r:id="rId29"/>
    <p:sldLayoutId id="2147483687" r:id="rId30"/>
    <p:sldLayoutId id="2147483650" r:id="rId31"/>
    <p:sldLayoutId id="2147483674" r:id="rId32"/>
    <p:sldLayoutId id="2147483690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Zalando Sans Expanded Black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4.png"/><Relationship Id="rId3" Type="http://schemas.openxmlformats.org/officeDocument/2006/relationships/image" Target="../media/image37.png"/><Relationship Id="rId21" Type="http://schemas.openxmlformats.org/officeDocument/2006/relationships/image" Target="../media/image60.png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3.png"/><Relationship Id="rId2" Type="http://schemas.openxmlformats.org/officeDocument/2006/relationships/image" Target="../media/image43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24" Type="http://schemas.openxmlformats.org/officeDocument/2006/relationships/image" Target="../media/image38.png"/><Relationship Id="rId5" Type="http://schemas.openxmlformats.org/officeDocument/2006/relationships/image" Target="../media/image45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6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hyperlink" Target="https://hoyre.no/design/ikoner/" TargetMode="External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552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shot of a phone&#10;&#10;AI-generated content may be incorrect.">
            <a:extLst>
              <a:ext uri="{FF2B5EF4-FFF2-40B4-BE49-F238E27FC236}">
                <a16:creationId xmlns:a16="http://schemas.microsoft.com/office/drawing/2014/main" id="{DFECDBD4-1E5F-5392-9215-91D4B418E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109" y="2085851"/>
            <a:ext cx="2345781" cy="268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24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A81EC3C-DDF3-3E7D-DF66-D8AB7778F971}"/>
              </a:ext>
            </a:extLst>
          </p:cNvPr>
          <p:cNvSpPr/>
          <p:nvPr/>
        </p:nvSpPr>
        <p:spPr>
          <a:xfrm>
            <a:off x="8534800" y="1201509"/>
            <a:ext cx="3107241" cy="49799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1ABB5-70C7-A99C-A7AF-E29259D9BF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1207474"/>
            <a:ext cx="1192989" cy="83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E5700-F5EF-31DB-F778-B404CF356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959" y="4917123"/>
            <a:ext cx="1192989" cy="839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87D58-EC93-EDAB-3213-C625274BB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354" y="3997441"/>
            <a:ext cx="1192989" cy="839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5A6783-8B97-BD5F-58D5-644840DC9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428" y="4005064"/>
            <a:ext cx="1161496" cy="8176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AE3C09-C4EC-9287-1FCB-7417E4D291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503" y="4005064"/>
            <a:ext cx="1175495" cy="827548"/>
          </a:xfrm>
          <a:prstGeom prst="rect">
            <a:avLst/>
          </a:prstGeom>
        </p:spPr>
      </p:pic>
      <p:pic>
        <p:nvPicPr>
          <p:cNvPr id="16" name="Picture 15" descr="A white line drawing of a person and person&#10;&#10;AI-generated content may be incorrect.">
            <a:extLst>
              <a:ext uri="{FF2B5EF4-FFF2-40B4-BE49-F238E27FC236}">
                <a16:creationId xmlns:a16="http://schemas.microsoft.com/office/drawing/2014/main" id="{2693A1CF-3E35-72D0-8AC3-90CDB8A5ED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084" y="3992748"/>
            <a:ext cx="1192989" cy="839864"/>
          </a:xfrm>
          <a:prstGeom prst="rect">
            <a:avLst/>
          </a:prstGeom>
        </p:spPr>
      </p:pic>
      <p:pic>
        <p:nvPicPr>
          <p:cNvPr id="18" name="Picture 17" descr="A blue background with white outline of people and a stroller&#10;&#10;AI-generated content may be incorrect.">
            <a:extLst>
              <a:ext uri="{FF2B5EF4-FFF2-40B4-BE49-F238E27FC236}">
                <a16:creationId xmlns:a16="http://schemas.microsoft.com/office/drawing/2014/main" id="{678D97A5-0897-ADC3-3678-1B171EB203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665" y="3982893"/>
            <a:ext cx="1192989" cy="8398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3692A8-0E97-2709-F670-2A9306D2FF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46" y="3982893"/>
            <a:ext cx="1192989" cy="839864"/>
          </a:xfrm>
          <a:prstGeom prst="rect">
            <a:avLst/>
          </a:prstGeom>
        </p:spPr>
      </p:pic>
      <p:pic>
        <p:nvPicPr>
          <p:cNvPr id="22" name="Picture 21" descr="A white line drawing of a doctor&#10;&#10;AI-generated content may be incorrect.">
            <a:extLst>
              <a:ext uri="{FF2B5EF4-FFF2-40B4-BE49-F238E27FC236}">
                <a16:creationId xmlns:a16="http://schemas.microsoft.com/office/drawing/2014/main" id="{926791D4-B1FC-ED10-BC02-DF63D5767A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295" y="4911886"/>
            <a:ext cx="1192989" cy="8398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BE0025-E8ED-E44F-0766-1FCCEC9EB5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484" y="3067452"/>
            <a:ext cx="1192989" cy="839864"/>
          </a:xfrm>
          <a:prstGeom prst="rect">
            <a:avLst/>
          </a:prstGeom>
        </p:spPr>
      </p:pic>
      <p:pic>
        <p:nvPicPr>
          <p:cNvPr id="26" name="Picture 25" descr="A white outline of a passport&#10;&#10;AI-generated content may be incorrect.">
            <a:extLst>
              <a:ext uri="{FF2B5EF4-FFF2-40B4-BE49-F238E27FC236}">
                <a16:creationId xmlns:a16="http://schemas.microsoft.com/office/drawing/2014/main" id="{6B4B38BF-B9F4-3DC1-7BAD-4BB43AED65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664" y="3076775"/>
            <a:ext cx="1192989" cy="8398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274F10-6F3E-E68B-3B0F-224D72E1BF9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44" y="3076775"/>
            <a:ext cx="1192989" cy="8398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082E6E6-5561-337D-6D1C-DD41ED1ACA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024" y="3076775"/>
            <a:ext cx="1192989" cy="8398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3C49E3-A301-023F-4238-B714AEF30B0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04" y="3076775"/>
            <a:ext cx="1192989" cy="8398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C122DA7-4632-E7C1-093B-BBFCE37A02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3076775"/>
            <a:ext cx="1192989" cy="839864"/>
          </a:xfrm>
          <a:prstGeom prst="rect">
            <a:avLst/>
          </a:prstGeom>
        </p:spPr>
      </p:pic>
      <p:pic>
        <p:nvPicPr>
          <p:cNvPr id="36" name="Picture 35" descr="A house and trees on a blue background&#10;&#10;AI-generated content may be incorrect.">
            <a:extLst>
              <a:ext uri="{FF2B5EF4-FFF2-40B4-BE49-F238E27FC236}">
                <a16:creationId xmlns:a16="http://schemas.microsoft.com/office/drawing/2014/main" id="{B4450BBF-29DA-ADE5-1F3C-4A032F264FD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626" y="4923816"/>
            <a:ext cx="1176043" cy="827934"/>
          </a:xfrm>
          <a:prstGeom prst="rect">
            <a:avLst/>
          </a:prstGeom>
        </p:spPr>
      </p:pic>
      <p:pic>
        <p:nvPicPr>
          <p:cNvPr id="38" name="Picture 37" descr="A white outline of a microphone and a musical note&#10;&#10;AI-generated content may be incorrect.">
            <a:extLst>
              <a:ext uri="{FF2B5EF4-FFF2-40B4-BE49-F238E27FC236}">
                <a16:creationId xmlns:a16="http://schemas.microsoft.com/office/drawing/2014/main" id="{70D62E98-6322-38D1-CEA3-372FB5FC8F1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124" y="2137463"/>
            <a:ext cx="1193491" cy="839864"/>
          </a:xfrm>
          <a:prstGeom prst="rect">
            <a:avLst/>
          </a:prstGeom>
        </p:spPr>
      </p:pic>
      <p:pic>
        <p:nvPicPr>
          <p:cNvPr id="40" name="Picture 39" descr="A blue heart in hands&#10;&#10;AI-generated content may be incorrect.">
            <a:extLst>
              <a:ext uri="{FF2B5EF4-FFF2-40B4-BE49-F238E27FC236}">
                <a16:creationId xmlns:a16="http://schemas.microsoft.com/office/drawing/2014/main" id="{48D7FBC5-1F3C-4C40-F25F-6314D3F8EA8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9976" y="2154475"/>
            <a:ext cx="1192989" cy="8398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24DAAD-3E97-8398-877B-5E588AAC6E1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828" y="2148510"/>
            <a:ext cx="1192989" cy="8398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C2D104E-A377-DAC9-967A-D4B94BD4D0C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680" y="2142545"/>
            <a:ext cx="1192989" cy="85179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E18DDA8-B8BF-BB4F-A2B0-9A5780AE641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532" y="2142545"/>
            <a:ext cx="1192989" cy="839864"/>
          </a:xfrm>
          <a:prstGeom prst="rect">
            <a:avLst/>
          </a:prstGeom>
        </p:spPr>
      </p:pic>
      <p:pic>
        <p:nvPicPr>
          <p:cNvPr id="48" name="Picture 47" descr="A white line drawing of a road with trees and mountains&#10;&#10;AI-generated content may be incorrect.">
            <a:extLst>
              <a:ext uri="{FF2B5EF4-FFF2-40B4-BE49-F238E27FC236}">
                <a16:creationId xmlns:a16="http://schemas.microsoft.com/office/drawing/2014/main" id="{A2271A0A-713A-D4D6-5DFD-E429AFC131B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2142545"/>
            <a:ext cx="1192989" cy="83986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C2538DE-7B6D-F74A-7967-B90156E8294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987" y="4911886"/>
            <a:ext cx="1192989" cy="83986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884D5C3-15CC-2E18-F0C0-EBF19863506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394" y="1207474"/>
            <a:ext cx="1192989" cy="8398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59562B2-D18F-1401-ED2E-4A5FFF675E1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483" y="1207474"/>
            <a:ext cx="1192989" cy="83986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69A63D2-A8A6-ABEC-5EA4-D9E9DE1965B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117" y="1201509"/>
            <a:ext cx="1210444" cy="85179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4DFEB96-F521-8CEE-5681-6F3AAFEDBC4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206" y="1207474"/>
            <a:ext cx="1192989" cy="8398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618AC57-270F-1C12-106A-C13EA5040DB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295" y="1207474"/>
            <a:ext cx="1192989" cy="83986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1A40705-C306-E4E0-F5E9-A5524D8845D6}"/>
              </a:ext>
            </a:extLst>
          </p:cNvPr>
          <p:cNvSpPr txBox="1"/>
          <p:nvPr/>
        </p:nvSpPr>
        <p:spPr>
          <a:xfrm>
            <a:off x="8863413" y="4200935"/>
            <a:ext cx="240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Roboto" panose="02000000000000000000" pitchFamily="2" charset="0"/>
                <a:ea typeface="Roboto" panose="02000000000000000000" pitchFamily="2" charset="0"/>
              </a:rPr>
              <a:t>Kopier et bilde og lim det inn i predefinere felt i malen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AC4396E-1DCA-A6EC-2669-ABF4E9D5289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863412" y="1972314"/>
            <a:ext cx="2270503" cy="2036840"/>
          </a:xfrm>
          <a:prstGeom prst="rect">
            <a:avLst/>
          </a:prstGeom>
        </p:spPr>
      </p:pic>
      <p:sp>
        <p:nvSpPr>
          <p:cNvPr id="65" name="Oval 64">
            <a:extLst>
              <a:ext uri="{FF2B5EF4-FFF2-40B4-BE49-F238E27FC236}">
                <a16:creationId xmlns:a16="http://schemas.microsoft.com/office/drawing/2014/main" id="{6F9ECFFE-E1D4-5DB8-2AA6-99220751FF5C}"/>
              </a:ext>
            </a:extLst>
          </p:cNvPr>
          <p:cNvSpPr/>
          <p:nvPr/>
        </p:nvSpPr>
        <p:spPr>
          <a:xfrm>
            <a:off x="8912362" y="1910614"/>
            <a:ext cx="1080120" cy="10801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Roboto" panose="02000000000000000000" pitchFamily="2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7DE2B63-F779-1C1E-3C96-730B0CB3C5DA}"/>
              </a:ext>
            </a:extLst>
          </p:cNvPr>
          <p:cNvSpPr/>
          <p:nvPr/>
        </p:nvSpPr>
        <p:spPr>
          <a:xfrm>
            <a:off x="10052393" y="1910614"/>
            <a:ext cx="1080120" cy="108012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latin typeface="Roboto" panose="020000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C44E7FB-E081-3DB3-3910-5174514A2546}"/>
              </a:ext>
            </a:extLst>
          </p:cNvPr>
          <p:cNvSpPr txBox="1"/>
          <p:nvPr/>
        </p:nvSpPr>
        <p:spPr>
          <a:xfrm>
            <a:off x="519784" y="400368"/>
            <a:ext cx="4568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latin typeface="Roboto" panose="02000000000000000000" pitchFamily="2" charset="0"/>
                <a:ea typeface="Roboto" panose="02000000000000000000" pitchFamily="2" charset="0"/>
              </a:rPr>
              <a:t>Ikoner til bruk i malen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53CFE91-B683-6603-418B-7F7E4991621F}"/>
              </a:ext>
            </a:extLst>
          </p:cNvPr>
          <p:cNvSpPr txBox="1"/>
          <p:nvPr/>
        </p:nvSpPr>
        <p:spPr>
          <a:xfrm>
            <a:off x="8862907" y="5176344"/>
            <a:ext cx="265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</a:rPr>
              <a:t>Du kan også laste ned alle ikonene på maskinen din ved å gå til </a:t>
            </a:r>
            <a:r>
              <a:rPr lang="nb-NO" sz="1200" dirty="0">
                <a:latin typeface="Roboto" panose="02000000000000000000" pitchFamily="2" charset="0"/>
                <a:ea typeface="Roboto" panose="02000000000000000000" pitchFamily="2" charset="0"/>
                <a:hlinkClick r:id="rId31"/>
              </a:rPr>
              <a:t>https://hoyre.no/design/ikoner/</a:t>
            </a:r>
            <a:endParaRPr lang="nb-NO" sz="1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119DADE-8ABB-E5EE-02F8-F1E4E1A62B7E}"/>
              </a:ext>
            </a:extLst>
          </p:cNvPr>
          <p:cNvSpPr txBox="1"/>
          <p:nvPr/>
        </p:nvSpPr>
        <p:spPr>
          <a:xfrm>
            <a:off x="8687227" y="1370786"/>
            <a:ext cx="290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Roboto" panose="02000000000000000000" pitchFamily="2" charset="0"/>
                <a:ea typeface="Roboto" panose="02000000000000000000" pitchFamily="2" charset="0"/>
              </a:rPr>
              <a:t>Hvordan bruke ikonene?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773B57-99E4-C219-A202-21089443A5D3}"/>
              </a:ext>
            </a:extLst>
          </p:cNvPr>
          <p:cNvSpPr txBox="1"/>
          <p:nvPr/>
        </p:nvSpPr>
        <p:spPr>
          <a:xfrm>
            <a:off x="5970589" y="5274696"/>
            <a:ext cx="1909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1" dirty="0">
                <a:latin typeface="Roboto" panose="02000000000000000000" pitchFamily="2" charset="0"/>
                <a:ea typeface="Roboto" panose="02000000000000000000" pitchFamily="2" charset="0"/>
              </a:rPr>
              <a:t>PS: </a:t>
            </a:r>
            <a:r>
              <a:rPr lang="nb-NO" sz="1400" dirty="0">
                <a:latin typeface="Roboto" panose="02000000000000000000" pitchFamily="2" charset="0"/>
                <a:ea typeface="Roboto" panose="02000000000000000000" pitchFamily="2" charset="0"/>
              </a:rPr>
              <a:t>Bakgrunnen kan fjernes i PowerPoint om du har en annen fargebakgrunn</a:t>
            </a:r>
          </a:p>
        </p:txBody>
      </p:sp>
    </p:spTree>
    <p:extLst>
      <p:ext uri="{BB962C8B-B14F-4D97-AF65-F5344CB8AC3E}">
        <p14:creationId xmlns:p14="http://schemas.microsoft.com/office/powerpoint/2010/main" val="2836629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392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B7E24-2296-140B-6A33-7F3D6A5164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3451" y="1974135"/>
            <a:ext cx="9865096" cy="2755117"/>
          </a:xfrm>
        </p:spPr>
        <p:txBody>
          <a:bodyPr>
            <a:normAutofit/>
          </a:bodyPr>
          <a:lstStyle/>
          <a:p>
            <a:r>
              <a:rPr lang="nb-NO" sz="8800" dirty="0"/>
              <a:t>Tittel på foredraget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E7A41A-5BCB-4764-D18F-930E65333F1A}"/>
              </a:ext>
            </a:extLst>
          </p:cNvPr>
          <p:cNvSpPr txBox="1"/>
          <p:nvPr/>
        </p:nvSpPr>
        <p:spPr>
          <a:xfrm>
            <a:off x="4270825" y="5085184"/>
            <a:ext cx="365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dirty="0">
                <a:solidFill>
                  <a:schemeClr val="bg1"/>
                </a:solidFill>
              </a:rPr>
              <a:t>Undertittel kan settes i dette feltet</a:t>
            </a:r>
          </a:p>
        </p:txBody>
      </p:sp>
    </p:spTree>
    <p:extLst>
      <p:ext uri="{BB962C8B-B14F-4D97-AF65-F5344CB8AC3E}">
        <p14:creationId xmlns:p14="http://schemas.microsoft.com/office/powerpoint/2010/main" val="340226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10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299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blue background with white outline of people and a stroller&#10;&#10;AI-generated content may be incorrect.">
            <a:extLst>
              <a:ext uri="{FF2B5EF4-FFF2-40B4-BE49-F238E27FC236}">
                <a16:creationId xmlns:a16="http://schemas.microsoft.com/office/drawing/2014/main" id="{3636E367-AEE9-E6DD-30BD-7B300ED025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clrChange>
              <a:clrFrom>
                <a:srgbClr val="0065F1"/>
              </a:clrFrom>
              <a:clrTo>
                <a:srgbClr val="0065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12" b="6812"/>
          <a:stretch/>
        </p:blipFill>
        <p:spPr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09DC5-2FCB-6FEE-B126-5257F02433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Frihet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til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å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skape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gode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liv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548CD71-C527-9BBA-A3DA-8B819C1D0BA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clrChange>
              <a:clrFrom>
                <a:srgbClr val="0065F1"/>
              </a:clrFrom>
              <a:clrTo>
                <a:srgbClr val="0065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14" b="6314"/>
          <a:stretch/>
        </p:blipFill>
        <p:spPr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82B86-AA11-9CEC-A2CC-0D49025BE9E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pPr rtl="1"/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Frihet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til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å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skape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verdier</a:t>
            </a:r>
            <a:endParaRPr lang="en-GB" sz="2400" b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BBAC2DB-2F91-1B3B-FEC1-C1BF6FE233A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clrChange>
              <a:clrFrom>
                <a:srgbClr val="0065F1"/>
              </a:clrFrom>
              <a:clrTo>
                <a:srgbClr val="0065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14" b="6314"/>
          <a:stretch/>
        </p:blipFill>
        <p:spPr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693BA0-C77E-20F5-EB85-8CD9D405E0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 rtl="1"/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Frihet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til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b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å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skape</a:t>
            </a:r>
            <a:r>
              <a:rPr lang="en-GB" sz="2400" b="0" dirty="0">
                <a:latin typeface="Roboto" panose="02000000000000000000" pitchFamily="2" charset="0"/>
                <a:ea typeface="Roboto" panose="02000000000000000000" pitchFamily="2" charset="0"/>
              </a:rPr>
              <a:t> god </a:t>
            </a:r>
            <a:r>
              <a:rPr lang="en-GB" sz="2400" b="0" dirty="0" err="1">
                <a:latin typeface="Roboto" panose="02000000000000000000" pitchFamily="2" charset="0"/>
                <a:ea typeface="Roboto" panose="02000000000000000000" pitchFamily="2" charset="0"/>
              </a:rPr>
              <a:t>velferd</a:t>
            </a:r>
            <a:endParaRPr lang="en-GB" sz="2400" b="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16BC1-06EF-B31E-09E0-D28863AAD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9196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and child walking down a sidewalk&#10;&#10;AI-generated content may be incorrect.">
            <a:extLst>
              <a:ext uri="{FF2B5EF4-FFF2-40B4-BE49-F238E27FC236}">
                <a16:creationId xmlns:a16="http://schemas.microsoft.com/office/drawing/2014/main" id="{DCA06BB3-519F-F8F4-2287-C89C1B6CD7B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8B4F1-00FF-ABDB-7D12-B37BC66B1F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rtl="1"/>
            <a:r>
              <a:rPr lang="en-GB" sz="6000" dirty="0" err="1"/>
              <a:t>Frihet</a:t>
            </a:r>
            <a:r>
              <a:rPr lang="en-GB" sz="6000" dirty="0"/>
              <a:t> </a:t>
            </a:r>
            <a:r>
              <a:rPr lang="en-GB" sz="6000" dirty="0" err="1"/>
              <a:t>til</a:t>
            </a:r>
            <a:r>
              <a:rPr lang="en-GB" sz="6000" dirty="0"/>
              <a:t> </a:t>
            </a:r>
            <a:r>
              <a:rPr lang="en-GB" sz="6000" dirty="0" err="1"/>
              <a:t>å</a:t>
            </a:r>
            <a:r>
              <a:rPr lang="en-GB" sz="6000" dirty="0"/>
              <a:t> </a:t>
            </a:r>
            <a:r>
              <a:rPr lang="en-GB" sz="6000" dirty="0" err="1"/>
              <a:t>skape</a:t>
            </a:r>
            <a:r>
              <a:rPr lang="en-GB" sz="6000" dirty="0"/>
              <a:t> god </a:t>
            </a:r>
            <a:br>
              <a:rPr lang="en-GB" sz="6000" dirty="0"/>
            </a:br>
            <a:r>
              <a:rPr lang="en-GB" sz="6000" dirty="0" err="1"/>
              <a:t>velferd</a:t>
            </a:r>
            <a:r>
              <a:rPr lang="en-GB" sz="6000" dirty="0"/>
              <a:t> </a:t>
            </a:r>
            <a:r>
              <a:rPr lang="en-GB" sz="6000" dirty="0" err="1"/>
              <a:t>i</a:t>
            </a:r>
            <a:r>
              <a:rPr lang="en-GB" sz="6000" dirty="0"/>
              <a:t> hele </a:t>
            </a:r>
            <a:r>
              <a:rPr lang="en-GB" sz="6000" dirty="0" err="1"/>
              <a:t>landet</a:t>
            </a:r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39188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Close-up of a computer chip&#10;&#10;AI-generated content may be incorrect.">
            <a:extLst>
              <a:ext uri="{FF2B5EF4-FFF2-40B4-BE49-F238E27FC236}">
                <a16:creationId xmlns:a16="http://schemas.microsoft.com/office/drawing/2014/main" id="{4F4B160C-83C7-6029-D721-C8A0AB105E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8B4F1-00FF-ABDB-7D12-B37BC66B1F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rtl="1"/>
            <a:r>
              <a:rPr lang="en-GB" dirty="0" err="1"/>
              <a:t>Frihet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skape</a:t>
            </a:r>
            <a:r>
              <a:rPr lang="en-GB" dirty="0"/>
              <a:t> </a:t>
            </a:r>
            <a:r>
              <a:rPr lang="en-GB" dirty="0" err="1"/>
              <a:t>verdier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2977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erson and person holding a child on his shoulders&#10;&#10;AI-generated content may be incorrect.">
            <a:extLst>
              <a:ext uri="{FF2B5EF4-FFF2-40B4-BE49-F238E27FC236}">
                <a16:creationId xmlns:a16="http://schemas.microsoft.com/office/drawing/2014/main" id="{431EFF61-E558-B0B5-8BA8-5E37F6F174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8B4F1-00FF-ABDB-7D12-B37BC66B1F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rtl="1"/>
            <a:r>
              <a:rPr lang="en-GB" dirty="0" err="1"/>
              <a:t>Frihet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å</a:t>
            </a:r>
            <a:br>
              <a:rPr lang="en-GB" dirty="0"/>
            </a:br>
            <a:r>
              <a:rPr lang="en-GB" dirty="0" err="1"/>
              <a:t>skape</a:t>
            </a:r>
            <a:r>
              <a:rPr lang="en-GB" dirty="0"/>
              <a:t> </a:t>
            </a:r>
            <a:r>
              <a:rPr lang="en-GB" dirty="0" err="1"/>
              <a:t>gode</a:t>
            </a:r>
            <a:r>
              <a:rPr lang="en-GB" dirty="0"/>
              <a:t> liv</a:t>
            </a:r>
          </a:p>
        </p:txBody>
      </p:sp>
    </p:spTree>
    <p:extLst>
      <p:ext uri="{BB962C8B-B14F-4D97-AF65-F5344CB8AC3E}">
        <p14:creationId xmlns:p14="http://schemas.microsoft.com/office/powerpoint/2010/main" val="1629243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2025 1">
      <a:dk1>
        <a:srgbClr val="002866"/>
      </a:dk1>
      <a:lt1>
        <a:srgbClr val="FFFFFF"/>
      </a:lt1>
      <a:dk2>
        <a:srgbClr val="002866"/>
      </a:dk2>
      <a:lt2>
        <a:srgbClr val="E8E8E8"/>
      </a:lt2>
      <a:accent1>
        <a:srgbClr val="0065F0"/>
      </a:accent1>
      <a:accent2>
        <a:srgbClr val="5CB3FF"/>
      </a:accent2>
      <a:accent3>
        <a:srgbClr val="003E9D"/>
      </a:accent3>
      <a:accent4>
        <a:srgbClr val="00C7B1"/>
      </a:accent4>
      <a:accent5>
        <a:srgbClr val="F49BBA"/>
      </a:accent5>
      <a:accent6>
        <a:srgbClr val="FF8674"/>
      </a:accent6>
      <a:hlink>
        <a:srgbClr val="1250C1"/>
      </a:hlink>
      <a:folHlink>
        <a:srgbClr val="1250C1"/>
      </a:folHlink>
    </a:clrScheme>
    <a:fontScheme name="Roboto -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øyres alternative statsbudsjett 2026.pptx" id="{E65F9EB7-6EBB-FC4E-9EF2-49159ED85CD6}" vid="{206A69BC-20D2-AC4F-8080-D9822F129D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109</Words>
  <Application>Microsoft Macintosh PowerPoint</Application>
  <PresentationFormat>Widescreen</PresentationFormat>
  <Paragraphs>13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Poppins</vt:lpstr>
      <vt:lpstr>Roboto</vt:lpstr>
      <vt:lpstr>Zalando Sans Expanded Black</vt:lpstr>
      <vt:lpstr>Zalando Sans Expanded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Hushovd</dc:creator>
  <cp:lastModifiedBy>Christian Hushovd</cp:lastModifiedBy>
  <cp:revision>2</cp:revision>
  <dcterms:created xsi:type="dcterms:W3CDTF">2026-01-09T09:09:59Z</dcterms:created>
  <dcterms:modified xsi:type="dcterms:W3CDTF">2026-01-09T14:11:09Z</dcterms:modified>
</cp:coreProperties>
</file>